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BD0561-7122-1A8D-BA64-718611757E3C}" v="4" dt="2026-09-13T13:09:48.9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 Glenister" userId="S::rglenister@sutton-valence.kent.sch.uk::1d0f9eac-a0e1-431a-b669-0692eb9f8ee7" providerId="AD" clId="Web-{B0BD0561-7122-1A8D-BA64-718611757E3C}"/>
    <pc:docChg chg="modSld">
      <pc:chgData name="R Glenister" userId="S::rglenister@sutton-valence.kent.sch.uk::1d0f9eac-a0e1-431a-b669-0692eb9f8ee7" providerId="AD" clId="Web-{B0BD0561-7122-1A8D-BA64-718611757E3C}" dt="2026-09-13T13:09:48.987" v="3" actId="14100"/>
      <pc:docMkLst>
        <pc:docMk/>
      </pc:docMkLst>
      <pc:sldChg chg="modSp">
        <pc:chgData name="R Glenister" userId="S::rglenister@sutton-valence.kent.sch.uk::1d0f9eac-a0e1-431a-b669-0692eb9f8ee7" providerId="AD" clId="Web-{B0BD0561-7122-1A8D-BA64-718611757E3C}" dt="2026-09-13T13:09:48.987" v="3" actId="14100"/>
        <pc:sldMkLst>
          <pc:docMk/>
          <pc:sldMk cId="2215628154" sldId="256"/>
        </pc:sldMkLst>
        <pc:spChg chg="mod">
          <ac:chgData name="R Glenister" userId="S::rglenister@sutton-valence.kent.sch.uk::1d0f9eac-a0e1-431a-b669-0692eb9f8ee7" providerId="AD" clId="Web-{B0BD0561-7122-1A8D-BA64-718611757E3C}" dt="2026-09-13T13:09:48.987" v="3" actId="14100"/>
          <ac:spMkLst>
            <pc:docMk/>
            <pc:sldMk cId="2215628154" sldId="256"/>
            <ac:spMk id="6" creationId="{00000000-0000-0000-0000-000000000000}"/>
          </ac:spMkLst>
        </pc:spChg>
        <pc:spChg chg="mod">
          <ac:chgData name="R Glenister" userId="S::rglenister@sutton-valence.kent.sch.uk::1d0f9eac-a0e1-431a-b669-0692eb9f8ee7" providerId="AD" clId="Web-{B0BD0561-7122-1A8D-BA64-718611757E3C}" dt="2026-09-13T13:09:43.581" v="2" actId="14100"/>
          <ac:spMkLst>
            <pc:docMk/>
            <pc:sldMk cId="2215628154" sldId="256"/>
            <ac:spMk id="7" creationId="{00000000-0000-0000-0000-000000000000}"/>
          </ac:spMkLst>
        </pc:spChg>
        <pc:spChg chg="mod">
          <ac:chgData name="R Glenister" userId="S::rglenister@sutton-valence.kent.sch.uk::1d0f9eac-a0e1-431a-b669-0692eb9f8ee7" providerId="AD" clId="Web-{B0BD0561-7122-1A8D-BA64-718611757E3C}" dt="2026-09-13T13:09:39.237" v="1" actId="1076"/>
          <ac:spMkLst>
            <pc:docMk/>
            <pc:sldMk cId="2215628154" sldId="256"/>
            <ac:spMk id="9" creationId="{00000000-0000-0000-0000-000000000000}"/>
          </ac:spMkLst>
        </pc:spChg>
      </pc:sldChg>
    </pc:docChg>
  </pc:docChgLst>
  <pc:docChgLst>
    <pc:chgData clId="Web-{0EA43216-23D7-5BBE-ABE2-BAA2A150E176}"/>
    <pc:docChg chg="modSld">
      <pc:chgData name="" userId="" providerId="" clId="Web-{0EA43216-23D7-5BBE-ABE2-BAA2A150E176}" dt="2026-09-09T11:52:26.497" v="6" actId="20577"/>
      <pc:docMkLst>
        <pc:docMk/>
      </pc:docMkLst>
      <pc:sldChg chg="modSp">
        <pc:chgData name="" userId="" providerId="" clId="Web-{0EA43216-23D7-5BBE-ABE2-BAA2A150E176}" dt="2026-09-09T11:52:26.497" v="6" actId="20577"/>
        <pc:sldMkLst>
          <pc:docMk/>
          <pc:sldMk cId="2215628154" sldId="256"/>
        </pc:sldMkLst>
        <pc:spChg chg="mod">
          <ac:chgData name="" userId="" providerId="" clId="Web-{0EA43216-23D7-5BBE-ABE2-BAA2A150E176}" dt="2026-09-09T11:52:26.497" v="6" actId="20577"/>
          <ac:spMkLst>
            <pc:docMk/>
            <pc:sldMk cId="2215628154" sldId="256"/>
            <ac:spMk id="12" creationId="{00000000-0000-0000-0000-000000000000}"/>
          </ac:spMkLst>
        </pc:spChg>
      </pc:sldChg>
    </pc:docChg>
  </pc:docChgLst>
  <pc:docChgLst>
    <pc:chgData name="R Glenister" userId="S::rglenister@sutton-valence.kent.sch.uk::1d0f9eac-a0e1-431a-b669-0692eb9f8ee7" providerId="AD" clId="Web-{FBC62B1F-F232-FD94-FD71-8B75F9F41A86}"/>
    <pc:docChg chg="modSld">
      <pc:chgData name="R Glenister" userId="S::rglenister@sutton-valence.kent.sch.uk::1d0f9eac-a0e1-431a-b669-0692eb9f8ee7" providerId="AD" clId="Web-{FBC62B1F-F232-FD94-FD71-8B75F9F41A86}" dt="2026-09-10T15:37:17.603" v="246" actId="14100"/>
      <pc:docMkLst>
        <pc:docMk/>
      </pc:docMkLst>
      <pc:sldChg chg="modSp">
        <pc:chgData name="R Glenister" userId="S::rglenister@sutton-valence.kent.sch.uk::1d0f9eac-a0e1-431a-b669-0692eb9f8ee7" providerId="AD" clId="Web-{FBC62B1F-F232-FD94-FD71-8B75F9F41A86}" dt="2026-09-10T15:37:17.603" v="246" actId="14100"/>
        <pc:sldMkLst>
          <pc:docMk/>
          <pc:sldMk cId="2215628154" sldId="256"/>
        </pc:sldMkLst>
        <pc:spChg chg="mod">
          <ac:chgData name="R Glenister" userId="S::rglenister@sutton-valence.kent.sch.uk::1d0f9eac-a0e1-431a-b669-0692eb9f8ee7" providerId="AD" clId="Web-{FBC62B1F-F232-FD94-FD71-8B75F9F41A86}" dt="2026-09-10T15:31:33.971" v="146" actId="20577"/>
          <ac:spMkLst>
            <pc:docMk/>
            <pc:sldMk cId="2215628154" sldId="256"/>
            <ac:spMk id="6" creationId="{00000000-0000-0000-0000-000000000000}"/>
          </ac:spMkLst>
        </pc:spChg>
        <pc:spChg chg="mod">
          <ac:chgData name="R Glenister" userId="S::rglenister@sutton-valence.kent.sch.uk::1d0f9eac-a0e1-431a-b669-0692eb9f8ee7" providerId="AD" clId="Web-{FBC62B1F-F232-FD94-FD71-8B75F9F41A86}" dt="2026-09-10T15:37:17.603" v="246" actId="14100"/>
          <ac:spMkLst>
            <pc:docMk/>
            <pc:sldMk cId="2215628154" sldId="256"/>
            <ac:spMk id="7" creationId="{00000000-0000-0000-0000-000000000000}"/>
          </ac:spMkLst>
        </pc:spChg>
        <pc:spChg chg="mod">
          <ac:chgData name="R Glenister" userId="S::rglenister@sutton-valence.kent.sch.uk::1d0f9eac-a0e1-431a-b669-0692eb9f8ee7" providerId="AD" clId="Web-{FBC62B1F-F232-FD94-FD71-8B75F9F41A86}" dt="2026-09-10T06:41:58.405" v="112" actId="1076"/>
          <ac:spMkLst>
            <pc:docMk/>
            <pc:sldMk cId="2215628154" sldId="256"/>
            <ac:spMk id="9" creationId="{00000000-0000-0000-0000-000000000000}"/>
          </ac:spMkLst>
        </pc:spChg>
        <pc:spChg chg="mod">
          <ac:chgData name="R Glenister" userId="S::rglenister@sutton-valence.kent.sch.uk::1d0f9eac-a0e1-431a-b669-0692eb9f8ee7" providerId="AD" clId="Web-{FBC62B1F-F232-FD94-FD71-8B75F9F41A86}" dt="2026-09-10T15:35:20.064" v="187" actId="14100"/>
          <ac:spMkLst>
            <pc:docMk/>
            <pc:sldMk cId="2215628154" sldId="256"/>
            <ac:spMk id="10" creationId="{00000000-0000-0000-0000-000000000000}"/>
          </ac:spMkLst>
        </pc:spChg>
        <pc:spChg chg="mod">
          <ac:chgData name="R Glenister" userId="S::rglenister@sutton-valence.kent.sch.uk::1d0f9eac-a0e1-431a-b669-0692eb9f8ee7" providerId="AD" clId="Web-{FBC62B1F-F232-FD94-FD71-8B75F9F41A86}" dt="2026-09-10T15:33:51.121" v="172" actId="1076"/>
          <ac:spMkLst>
            <pc:docMk/>
            <pc:sldMk cId="2215628154" sldId="256"/>
            <ac:spMk id="11" creationId="{00000000-0000-0000-0000-000000000000}"/>
          </ac:spMkLst>
        </pc:spChg>
      </pc:sldChg>
    </pc:docChg>
  </pc:docChgLst>
  <pc:docChgLst>
    <pc:chgData name="R Glenister" userId="S::rglenister@sutton-valence.kent.sch.uk::1d0f9eac-a0e1-431a-b669-0692eb9f8ee7" providerId="AD" clId="Web-{0EA43216-23D7-5BBE-ABE2-BAA2A150E176}"/>
    <pc:docChg chg="modSld">
      <pc:chgData name="R Glenister" userId="S::rglenister@sutton-valence.kent.sch.uk::1d0f9eac-a0e1-431a-b669-0692eb9f8ee7" providerId="AD" clId="Web-{0EA43216-23D7-5BBE-ABE2-BAA2A150E176}" dt="2026-09-09T13:06:15.990" v="854"/>
      <pc:docMkLst>
        <pc:docMk/>
      </pc:docMkLst>
      <pc:sldChg chg="addSp delSp modSp mod setBg">
        <pc:chgData name="R Glenister" userId="S::rglenister@sutton-valence.kent.sch.uk::1d0f9eac-a0e1-431a-b669-0692eb9f8ee7" providerId="AD" clId="Web-{0EA43216-23D7-5BBE-ABE2-BAA2A150E176}" dt="2026-09-09T13:06:15.990" v="854"/>
        <pc:sldMkLst>
          <pc:docMk/>
          <pc:sldMk cId="2215628154" sldId="256"/>
        </pc:sldMkLst>
        <pc:spChg chg="mod">
          <ac:chgData name="R Glenister" userId="S::rglenister@sutton-valence.kent.sch.uk::1d0f9eac-a0e1-431a-b669-0692eb9f8ee7" providerId="AD" clId="Web-{0EA43216-23D7-5BBE-ABE2-BAA2A150E176}" dt="2026-09-09T12:47:33.937" v="851" actId="20577"/>
          <ac:spMkLst>
            <pc:docMk/>
            <pc:sldMk cId="2215628154" sldId="256"/>
            <ac:spMk id="6" creationId="{00000000-0000-0000-0000-000000000000}"/>
          </ac:spMkLst>
        </pc:spChg>
        <pc:spChg chg="mod">
          <ac:chgData name="R Glenister" userId="S::rglenister@sutton-valence.kent.sch.uk::1d0f9eac-a0e1-431a-b669-0692eb9f8ee7" providerId="AD" clId="Web-{0EA43216-23D7-5BBE-ABE2-BAA2A150E176}" dt="2026-09-09T12:47:40.766" v="852" actId="20577"/>
          <ac:spMkLst>
            <pc:docMk/>
            <pc:sldMk cId="2215628154" sldId="256"/>
            <ac:spMk id="7" creationId="{00000000-0000-0000-0000-000000000000}"/>
          </ac:spMkLst>
        </pc:spChg>
        <pc:spChg chg="mod">
          <ac:chgData name="R Glenister" userId="S::rglenister@sutton-valence.kent.sch.uk::1d0f9eac-a0e1-431a-b669-0692eb9f8ee7" providerId="AD" clId="Web-{0EA43216-23D7-5BBE-ABE2-BAA2A150E176}" dt="2026-09-09T11:58:09.322" v="364" actId="20577"/>
          <ac:spMkLst>
            <pc:docMk/>
            <pc:sldMk cId="2215628154" sldId="256"/>
            <ac:spMk id="9" creationId="{00000000-0000-0000-0000-000000000000}"/>
          </ac:spMkLst>
        </pc:spChg>
        <pc:spChg chg="mod">
          <ac:chgData name="R Glenister" userId="S::rglenister@sutton-valence.kent.sch.uk::1d0f9eac-a0e1-431a-b669-0692eb9f8ee7" providerId="AD" clId="Web-{0EA43216-23D7-5BBE-ABE2-BAA2A150E176}" dt="2026-09-09T12:47:12.843" v="846" actId="14100"/>
          <ac:spMkLst>
            <pc:docMk/>
            <pc:sldMk cId="2215628154" sldId="256"/>
            <ac:spMk id="10" creationId="{00000000-0000-0000-0000-000000000000}"/>
          </ac:spMkLst>
        </pc:spChg>
        <pc:spChg chg="mod">
          <ac:chgData name="R Glenister" userId="S::rglenister@sutton-valence.kent.sch.uk::1d0f9eac-a0e1-431a-b669-0692eb9f8ee7" providerId="AD" clId="Web-{0EA43216-23D7-5BBE-ABE2-BAA2A150E176}" dt="2026-09-09T12:04:26.040" v="446" actId="1076"/>
          <ac:spMkLst>
            <pc:docMk/>
            <pc:sldMk cId="2215628154" sldId="256"/>
            <ac:spMk id="11" creationId="{00000000-0000-0000-0000-000000000000}"/>
          </ac:spMkLst>
        </pc:spChg>
        <pc:spChg chg="mod">
          <ac:chgData name="R Glenister" userId="S::rglenister@sutton-valence.kent.sch.uk::1d0f9eac-a0e1-431a-b669-0692eb9f8ee7" providerId="AD" clId="Web-{0EA43216-23D7-5BBE-ABE2-BAA2A150E176}" dt="2026-09-09T11:57:55.978" v="361" actId="20577"/>
          <ac:spMkLst>
            <pc:docMk/>
            <pc:sldMk cId="2215628154" sldId="256"/>
            <ac:spMk id="1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7D1F85D-ABF6-4406-BACE-5E8001F0C52B}"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02DE64-B4E8-4EED-8248-548CDD36A50B}" type="slidenum">
              <a:rPr lang="en-GB" smtClean="0"/>
              <a:t>‹#›</a:t>
            </a:fld>
            <a:endParaRPr lang="en-GB"/>
          </a:p>
        </p:txBody>
      </p:sp>
    </p:spTree>
    <p:extLst>
      <p:ext uri="{BB962C8B-B14F-4D97-AF65-F5344CB8AC3E}">
        <p14:creationId xmlns:p14="http://schemas.microsoft.com/office/powerpoint/2010/main" val="1341286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D1F85D-ABF6-4406-BACE-5E8001F0C52B}"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02DE64-B4E8-4EED-8248-548CDD36A50B}" type="slidenum">
              <a:rPr lang="en-GB" smtClean="0"/>
              <a:t>‹#›</a:t>
            </a:fld>
            <a:endParaRPr lang="en-GB"/>
          </a:p>
        </p:txBody>
      </p:sp>
    </p:spTree>
    <p:extLst>
      <p:ext uri="{BB962C8B-B14F-4D97-AF65-F5344CB8AC3E}">
        <p14:creationId xmlns:p14="http://schemas.microsoft.com/office/powerpoint/2010/main" val="3686481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7D1F85D-ABF6-4406-BACE-5E8001F0C52B}"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02DE64-B4E8-4EED-8248-548CDD36A50B}" type="slidenum">
              <a:rPr lang="en-GB" smtClean="0"/>
              <a:t>‹#›</a:t>
            </a:fld>
            <a:endParaRPr lang="en-GB"/>
          </a:p>
        </p:txBody>
      </p:sp>
    </p:spTree>
    <p:extLst>
      <p:ext uri="{BB962C8B-B14F-4D97-AF65-F5344CB8AC3E}">
        <p14:creationId xmlns:p14="http://schemas.microsoft.com/office/powerpoint/2010/main" val="3213161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7D1F85D-ABF6-4406-BACE-5E8001F0C52B}"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02DE64-B4E8-4EED-8248-548CDD36A50B}" type="slidenum">
              <a:rPr lang="en-GB" smtClean="0"/>
              <a:t>‹#›</a:t>
            </a:fld>
            <a:endParaRPr lang="en-GB"/>
          </a:p>
        </p:txBody>
      </p:sp>
    </p:spTree>
    <p:extLst>
      <p:ext uri="{BB962C8B-B14F-4D97-AF65-F5344CB8AC3E}">
        <p14:creationId xmlns:p14="http://schemas.microsoft.com/office/powerpoint/2010/main" val="3867571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7D1F85D-ABF6-4406-BACE-5E8001F0C52B}" type="datetimeFigureOut">
              <a:rPr lang="en-GB" smtClean="0"/>
              <a:t>13/09/2026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02DE64-B4E8-4EED-8248-548CDD36A50B}" type="slidenum">
              <a:rPr lang="en-GB" smtClean="0"/>
              <a:t>‹#›</a:t>
            </a:fld>
            <a:endParaRPr lang="en-GB"/>
          </a:p>
        </p:txBody>
      </p:sp>
    </p:spTree>
    <p:extLst>
      <p:ext uri="{BB962C8B-B14F-4D97-AF65-F5344CB8AC3E}">
        <p14:creationId xmlns:p14="http://schemas.microsoft.com/office/powerpoint/2010/main" val="3625090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7D1F85D-ABF6-4406-BACE-5E8001F0C52B}" type="datetimeFigureOut">
              <a:rPr lang="en-GB" smtClean="0"/>
              <a:t>13/09/2026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02DE64-B4E8-4EED-8248-548CDD36A50B}" type="slidenum">
              <a:rPr lang="en-GB" smtClean="0"/>
              <a:t>‹#›</a:t>
            </a:fld>
            <a:endParaRPr lang="en-GB"/>
          </a:p>
        </p:txBody>
      </p:sp>
    </p:spTree>
    <p:extLst>
      <p:ext uri="{BB962C8B-B14F-4D97-AF65-F5344CB8AC3E}">
        <p14:creationId xmlns:p14="http://schemas.microsoft.com/office/powerpoint/2010/main" val="2224884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D1F85D-ABF6-4406-BACE-5E8001F0C52B}" type="datetimeFigureOut">
              <a:rPr lang="en-GB" smtClean="0"/>
              <a:t>13/09/2026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602DE64-B4E8-4EED-8248-548CDD36A50B}" type="slidenum">
              <a:rPr lang="en-GB" smtClean="0"/>
              <a:t>‹#›</a:t>
            </a:fld>
            <a:endParaRPr lang="en-GB"/>
          </a:p>
        </p:txBody>
      </p:sp>
    </p:spTree>
    <p:extLst>
      <p:ext uri="{BB962C8B-B14F-4D97-AF65-F5344CB8AC3E}">
        <p14:creationId xmlns:p14="http://schemas.microsoft.com/office/powerpoint/2010/main" val="3961994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7D1F85D-ABF6-4406-BACE-5E8001F0C52B}"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02DE64-B4E8-4EED-8248-548CDD36A50B}" type="slidenum">
              <a:rPr lang="en-GB" smtClean="0"/>
              <a:t>‹#›</a:t>
            </a:fld>
            <a:endParaRPr lang="en-GB"/>
          </a:p>
        </p:txBody>
      </p:sp>
    </p:spTree>
    <p:extLst>
      <p:ext uri="{BB962C8B-B14F-4D97-AF65-F5344CB8AC3E}">
        <p14:creationId xmlns:p14="http://schemas.microsoft.com/office/powerpoint/2010/main" val="135048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7D1F85D-ABF6-4406-BACE-5E8001F0C52B}"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02DE64-B4E8-4EED-8248-548CDD36A50B}" type="slidenum">
              <a:rPr lang="en-GB" smtClean="0"/>
              <a:t>‹#›</a:t>
            </a:fld>
            <a:endParaRPr lang="en-GB"/>
          </a:p>
        </p:txBody>
      </p:sp>
    </p:spTree>
    <p:extLst>
      <p:ext uri="{BB962C8B-B14F-4D97-AF65-F5344CB8AC3E}">
        <p14:creationId xmlns:p14="http://schemas.microsoft.com/office/powerpoint/2010/main" val="4172559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D1F85D-ABF6-4406-BACE-5E8001F0C52B}"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02DE64-B4E8-4EED-8248-548CDD36A50B}" type="slidenum">
              <a:rPr lang="en-GB" smtClean="0"/>
              <a:t>‹#›</a:t>
            </a:fld>
            <a:endParaRPr lang="en-GB"/>
          </a:p>
        </p:txBody>
      </p:sp>
    </p:spTree>
    <p:extLst>
      <p:ext uri="{BB962C8B-B14F-4D97-AF65-F5344CB8AC3E}">
        <p14:creationId xmlns:p14="http://schemas.microsoft.com/office/powerpoint/2010/main" val="3064704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D1F85D-ABF6-4406-BACE-5E8001F0C52B}"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02DE64-B4E8-4EED-8248-548CDD36A50B}" type="slidenum">
              <a:rPr lang="en-GB" smtClean="0"/>
              <a:t>‹#›</a:t>
            </a:fld>
            <a:endParaRPr lang="en-GB"/>
          </a:p>
        </p:txBody>
      </p:sp>
    </p:spTree>
    <p:extLst>
      <p:ext uri="{BB962C8B-B14F-4D97-AF65-F5344CB8AC3E}">
        <p14:creationId xmlns:p14="http://schemas.microsoft.com/office/powerpoint/2010/main" val="3349898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D1F85D-ABF6-4406-BACE-5E8001F0C52B}" type="datetimeFigureOut">
              <a:rPr lang="en-GB" smtClean="0"/>
              <a:t>13/09/2026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02DE64-B4E8-4EED-8248-548CDD36A50B}" type="slidenum">
              <a:rPr lang="en-GB" smtClean="0"/>
              <a:t>‹#›</a:t>
            </a:fld>
            <a:endParaRPr lang="en-GB"/>
          </a:p>
        </p:txBody>
      </p:sp>
    </p:spTree>
    <p:extLst>
      <p:ext uri="{BB962C8B-B14F-4D97-AF65-F5344CB8AC3E}">
        <p14:creationId xmlns:p14="http://schemas.microsoft.com/office/powerpoint/2010/main" val="25914066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6" name="Text Box 14"/>
          <p:cNvSpPr txBox="1">
            <a:spLocks noChangeArrowheads="1"/>
          </p:cNvSpPr>
          <p:nvPr/>
        </p:nvSpPr>
        <p:spPr bwMode="auto">
          <a:xfrm>
            <a:off x="252101" y="470469"/>
            <a:ext cx="3680041" cy="6378141"/>
          </a:xfrm>
          <a:prstGeom prst="rect">
            <a:avLst/>
          </a:prstGeom>
          <a:solidFill>
            <a:srgbClr val="FFFFFF">
              <a:alpha val="70000"/>
            </a:srgbClr>
          </a:solidFill>
          <a:ln w="31750" algn="in">
            <a:solidFill>
              <a:sysClr val="windowText" lastClr="000000">
                <a:lumMod val="0"/>
                <a:lumOff val="0"/>
              </a:sysClr>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nSpc>
                <a:spcPct val="117000"/>
              </a:lnSpc>
              <a:spcAft>
                <a:spcPts val="600"/>
              </a:spcAft>
            </a:pPr>
            <a:r>
              <a:rPr lang="en-GB" sz="1200" b="1" kern="1400" dirty="0">
                <a:solidFill>
                  <a:srgbClr val="000000"/>
                </a:solidFill>
                <a:effectLst/>
                <a:latin typeface="Comic Sans MS"/>
                <a:ea typeface="Times New Roman" panose="02020603050405020304" pitchFamily="18" charset="0"/>
              </a:rPr>
              <a:t>Key Book: </a:t>
            </a:r>
            <a:r>
              <a:rPr lang="en-GB" sz="1200" kern="1400" dirty="0">
                <a:solidFill>
                  <a:srgbClr val="000000"/>
                </a:solidFill>
                <a:latin typeface="Comic Sans MS"/>
                <a:ea typeface="Times New Roman" panose="02020603050405020304" pitchFamily="18" charset="0"/>
              </a:rPr>
              <a:t>Greek Myths. </a:t>
            </a:r>
            <a:endParaRPr lang="en-GB" sz="1200" kern="1400">
              <a:solidFill>
                <a:srgbClr val="000000"/>
              </a:solidFill>
              <a:effectLst/>
              <a:latin typeface="Comic Sans MS" panose="030F0702030302020204" pitchFamily="66" charset="0"/>
              <a:ea typeface="Times New Roman" panose="02020603050405020304" pitchFamily="18" charset="0"/>
            </a:endParaRPr>
          </a:p>
          <a:p>
            <a:pPr>
              <a:lnSpc>
                <a:spcPct val="117000"/>
              </a:lnSpc>
              <a:spcAft>
                <a:spcPts val="600"/>
              </a:spcAft>
            </a:pPr>
            <a:r>
              <a:rPr lang="en-GB" sz="1200" b="1" kern="1400" dirty="0">
                <a:solidFill>
                  <a:srgbClr val="000000"/>
                </a:solidFill>
                <a:effectLst/>
                <a:latin typeface="Comic Sans MS"/>
                <a:ea typeface="Times New Roman" panose="02020603050405020304" pitchFamily="18" charset="0"/>
              </a:rPr>
              <a:t>Writing: </a:t>
            </a:r>
            <a:r>
              <a:rPr lang="en-GB" sz="1200" kern="1400" dirty="0">
                <a:solidFill>
                  <a:srgbClr val="000000"/>
                </a:solidFill>
                <a:effectLst/>
                <a:latin typeface="Comic Sans MS"/>
                <a:ea typeface="Times New Roman" panose="02020603050405020304" pitchFamily="18" charset="0"/>
              </a:rPr>
              <a:t>This term we will write detailed setting </a:t>
            </a:r>
            <a:r>
              <a:rPr lang="en-GB" sz="1200" kern="1400" dirty="0">
                <a:solidFill>
                  <a:srgbClr val="000000"/>
                </a:solidFill>
                <a:latin typeface="Comic Sans MS"/>
                <a:ea typeface="Times New Roman" panose="02020603050405020304" pitchFamily="18" charset="0"/>
              </a:rPr>
              <a:t>descriptions and work towards writing our own myth. We will also look at and write poems about myths and monsters.  </a:t>
            </a:r>
            <a:endParaRPr lang="en-GB" sz="1200" kern="1400">
              <a:solidFill>
                <a:srgbClr val="000000"/>
              </a:solidFill>
              <a:latin typeface="Comic Sans MS" panose="030F0702030302020204" pitchFamily="66" charset="0"/>
              <a:ea typeface="Times New Roman" panose="02020603050405020304" pitchFamily="18" charset="0"/>
            </a:endParaRPr>
          </a:p>
          <a:p>
            <a:pPr>
              <a:lnSpc>
                <a:spcPct val="117000"/>
              </a:lnSpc>
              <a:spcAft>
                <a:spcPts val="600"/>
              </a:spcAft>
            </a:pPr>
            <a:r>
              <a:rPr lang="en-GB" sz="1200" b="1" kern="1400" dirty="0">
                <a:solidFill>
                  <a:srgbClr val="000000"/>
                </a:solidFill>
                <a:effectLst/>
                <a:latin typeface="Comic Sans MS"/>
                <a:ea typeface="Times New Roman" panose="02020603050405020304" pitchFamily="18" charset="0"/>
              </a:rPr>
              <a:t>GPS: </a:t>
            </a:r>
            <a:r>
              <a:rPr lang="en-GB" sz="1200" kern="1400" dirty="0">
                <a:solidFill>
                  <a:srgbClr val="000000"/>
                </a:solidFill>
                <a:effectLst/>
                <a:latin typeface="Comic Sans MS"/>
                <a:ea typeface="Times New Roman" panose="02020603050405020304" pitchFamily="18" charset="0"/>
              </a:rPr>
              <a:t>Year 5 will compose and apply expanded noun phrases to writing as well as use fronted adverbials with correct punctuation consistently. We will review common, proper and collective nouns and introduce abstract nouns as well as begin to use modal verbs to show degrees of possibility. </a:t>
            </a:r>
          </a:p>
          <a:p>
            <a:pPr>
              <a:lnSpc>
                <a:spcPct val="117000"/>
              </a:lnSpc>
              <a:spcAft>
                <a:spcPts val="600"/>
              </a:spcAft>
            </a:pPr>
            <a:r>
              <a:rPr lang="en-GB" sz="1200" b="1" kern="1400" dirty="0">
                <a:solidFill>
                  <a:srgbClr val="000000"/>
                </a:solidFill>
                <a:latin typeface="Comic Sans MS"/>
                <a:ea typeface="Times New Roman" panose="02020603050405020304" pitchFamily="18" charset="0"/>
              </a:rPr>
              <a:t>History</a:t>
            </a:r>
            <a:r>
              <a:rPr lang="en-GB" sz="1200" b="1" kern="1400" dirty="0">
                <a:solidFill>
                  <a:srgbClr val="000000"/>
                </a:solidFill>
                <a:effectLst/>
                <a:latin typeface="Comic Sans MS"/>
                <a:ea typeface="Times New Roman" panose="02020603050405020304" pitchFamily="18" charset="0"/>
              </a:rPr>
              <a:t>: </a:t>
            </a:r>
            <a:r>
              <a:rPr lang="en-GB" sz="1200" kern="1400" dirty="0">
                <a:solidFill>
                  <a:srgbClr val="000000"/>
                </a:solidFill>
                <a:latin typeface="Comic Sans MS"/>
                <a:ea typeface="Times New Roman" panose="02020603050405020304" pitchFamily="18" charset="0"/>
              </a:rPr>
              <a:t>We will learn about the legacy of the Ancient Greek civilisation comparing the city states</a:t>
            </a:r>
            <a:r>
              <a:rPr lang="en-GB" sz="1200" kern="1400" dirty="0">
                <a:solidFill>
                  <a:srgbClr val="000000"/>
                </a:solidFill>
                <a:latin typeface="Comic Sans MS"/>
                <a:ea typeface="Lato"/>
                <a:cs typeface="Lato"/>
              </a:rPr>
              <a:t> of Athens and Sparta and investigating how they were governed. </a:t>
            </a:r>
            <a:endParaRPr lang="en-GB" sz="1200" kern="1400" dirty="0">
              <a:solidFill>
                <a:srgbClr val="FFFFFF"/>
              </a:solidFill>
              <a:latin typeface="Lato"/>
              <a:ea typeface="Lato"/>
              <a:cs typeface="Lato"/>
            </a:endParaRPr>
          </a:p>
          <a:p>
            <a:pPr>
              <a:lnSpc>
                <a:spcPct val="117000"/>
              </a:lnSpc>
              <a:spcAft>
                <a:spcPts val="600"/>
              </a:spcAft>
            </a:pPr>
            <a:r>
              <a:rPr lang="en-GB" sz="1200" b="1" kern="1400" dirty="0">
                <a:solidFill>
                  <a:srgbClr val="000000"/>
                </a:solidFill>
                <a:latin typeface="Comic Sans MS"/>
                <a:ea typeface="Lato"/>
                <a:cs typeface="Lato"/>
              </a:rPr>
              <a:t>Maths</a:t>
            </a:r>
            <a:r>
              <a:rPr lang="en-GB" sz="1200" b="1" kern="1400" dirty="0">
                <a:solidFill>
                  <a:srgbClr val="000000"/>
                </a:solidFill>
                <a:effectLst/>
                <a:latin typeface="Comic Sans MS"/>
                <a:ea typeface="Times New Roman" panose="02020603050405020304" pitchFamily="18" charset="0"/>
              </a:rPr>
              <a:t>: </a:t>
            </a:r>
            <a:r>
              <a:rPr lang="en-GB" sz="1200" kern="1400" dirty="0">
                <a:solidFill>
                  <a:srgbClr val="000000"/>
                </a:solidFill>
                <a:effectLst/>
                <a:latin typeface="Comic Sans MS"/>
                <a:ea typeface="Times New Roman" panose="02020603050405020304" pitchFamily="18" charset="0"/>
              </a:rPr>
              <a:t>This term we will be focussing on place value and increasing our mathematical understanding to numbers within a million. We will begin to add and subtract numbers with more than 4 digits and learn to check answers by rounding. </a:t>
            </a:r>
            <a:endParaRPr lang="en-GB" sz="1200">
              <a:ea typeface="Calibri"/>
              <a:cs typeface="Calibri"/>
            </a:endParaRPr>
          </a:p>
          <a:p>
            <a:pPr>
              <a:lnSpc>
                <a:spcPct val="117000"/>
              </a:lnSpc>
              <a:spcAft>
                <a:spcPts val="600"/>
              </a:spcAft>
            </a:pPr>
            <a:r>
              <a:rPr lang="en-GB" sz="1200" b="1" kern="1400" dirty="0">
                <a:solidFill>
                  <a:srgbClr val="000000"/>
                </a:solidFill>
                <a:effectLst/>
                <a:latin typeface="Comic Sans MS"/>
                <a:ea typeface="Times New Roman" panose="02020603050405020304" pitchFamily="18" charset="0"/>
              </a:rPr>
              <a:t>Science: </a:t>
            </a:r>
            <a:r>
              <a:rPr lang="en-GB" sz="1200" kern="1400" dirty="0">
                <a:solidFill>
                  <a:srgbClr val="000000"/>
                </a:solidFill>
                <a:effectLst/>
                <a:latin typeface="Comic Sans MS"/>
                <a:ea typeface="Times New Roman" panose="02020603050405020304" pitchFamily="18" charset="0"/>
              </a:rPr>
              <a:t>We will be learning about the properties and changes of different materials, looking at dissolving, separation, evaporation and what makes a solution.</a:t>
            </a:r>
          </a:p>
          <a:p>
            <a:pPr>
              <a:lnSpc>
                <a:spcPct val="117000"/>
              </a:lnSpc>
              <a:spcAft>
                <a:spcPts val="600"/>
              </a:spcAft>
            </a:pPr>
            <a:endParaRPr lang="en-GB" sz="1200" kern="1400" dirty="0">
              <a:solidFill>
                <a:srgbClr val="000000"/>
              </a:solidFill>
              <a:effectLst/>
              <a:latin typeface="Comic Sans MS" panose="030F0702030302020204" pitchFamily="66" charset="0"/>
              <a:ea typeface="Times New Roman" panose="02020603050405020304" pitchFamily="18" charset="0"/>
            </a:endParaRPr>
          </a:p>
          <a:p>
            <a:pPr>
              <a:lnSpc>
                <a:spcPct val="117000"/>
              </a:lnSpc>
              <a:spcAft>
                <a:spcPts val="600"/>
              </a:spcAft>
            </a:pPr>
            <a:endParaRPr lang="en-GB" sz="1050" kern="1400" dirty="0">
              <a:solidFill>
                <a:srgbClr val="000000"/>
              </a:solidFill>
              <a:effectLst/>
              <a:latin typeface="Comic Sans MS" panose="030F0702030302020204" pitchFamily="66" charset="0"/>
              <a:ea typeface="Times New Roman" panose="02020603050405020304" pitchFamily="18" charset="0"/>
            </a:endParaRPr>
          </a:p>
        </p:txBody>
      </p:sp>
      <p:sp>
        <p:nvSpPr>
          <p:cNvPr id="7" name="Text Box 16"/>
          <p:cNvSpPr txBox="1">
            <a:spLocks noChangeArrowheads="1"/>
          </p:cNvSpPr>
          <p:nvPr/>
        </p:nvSpPr>
        <p:spPr bwMode="auto">
          <a:xfrm>
            <a:off x="8176794" y="872063"/>
            <a:ext cx="3794173" cy="5873960"/>
          </a:xfrm>
          <a:prstGeom prst="rect">
            <a:avLst/>
          </a:prstGeom>
          <a:solidFill>
            <a:srgbClr val="FFFFFF">
              <a:alpha val="80000"/>
            </a:srgbClr>
          </a:solidFill>
          <a:ln w="31750" algn="in">
            <a:solidFill>
              <a:sysClr val="windowText" lastClr="000000">
                <a:lumMod val="0"/>
                <a:lumOff val="0"/>
              </a:sysClr>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nSpc>
                <a:spcPct val="118000"/>
              </a:lnSpc>
              <a:spcAft>
                <a:spcPts val="600"/>
              </a:spcAft>
            </a:pPr>
            <a:r>
              <a:rPr lang="en-GB" sz="1200" b="1" kern="1400" dirty="0">
                <a:solidFill>
                  <a:srgbClr val="000000"/>
                </a:solidFill>
                <a:effectLst/>
                <a:latin typeface="Comic Sans MS"/>
                <a:ea typeface="Times New Roman" panose="02020603050405020304" pitchFamily="18" charset="0"/>
              </a:rPr>
              <a:t>P.E:</a:t>
            </a:r>
            <a:r>
              <a:rPr lang="en-US" sz="1200" kern="1400" dirty="0">
                <a:solidFill>
                  <a:srgbClr val="000000"/>
                </a:solidFill>
                <a:effectLst/>
                <a:latin typeface="Comic Sans MS"/>
                <a:ea typeface="Times New Roman" panose="02020603050405020304" pitchFamily="18" charset="0"/>
              </a:rPr>
              <a:t> This term we will be learning the rules and skills needed to play netball and improve our circuit fitness</a:t>
            </a:r>
            <a:r>
              <a:rPr lang="en-US" sz="1200" kern="1400" dirty="0">
                <a:solidFill>
                  <a:srgbClr val="000000"/>
                </a:solidFill>
                <a:latin typeface="Comic Sans MS"/>
                <a:ea typeface="Times New Roman" panose="02020603050405020304" pitchFamily="18" charset="0"/>
              </a:rPr>
              <a:t>. </a:t>
            </a:r>
            <a:endParaRPr lang="en-US" sz="1200" kern="1400" dirty="0">
              <a:solidFill>
                <a:srgbClr val="FF0000"/>
              </a:solidFill>
              <a:effectLst/>
              <a:latin typeface="Comic Sans MS"/>
              <a:ea typeface="Times New Roman" panose="02020603050405020304" pitchFamily="18" charset="0"/>
            </a:endParaRPr>
          </a:p>
          <a:p>
            <a:pPr>
              <a:lnSpc>
                <a:spcPct val="118000"/>
              </a:lnSpc>
              <a:spcAft>
                <a:spcPts val="600"/>
              </a:spcAft>
            </a:pPr>
            <a:r>
              <a:rPr lang="en-GB" sz="1200" b="1" kern="1400" dirty="0">
                <a:solidFill>
                  <a:srgbClr val="000000"/>
                </a:solidFill>
                <a:effectLst/>
                <a:latin typeface="Comic Sans MS"/>
                <a:ea typeface="Times New Roman" panose="02020603050405020304" pitchFamily="18" charset="0"/>
              </a:rPr>
              <a:t>R.E:</a:t>
            </a:r>
            <a:r>
              <a:rPr lang="en-GB" sz="1200" b="1" kern="1400" dirty="0">
                <a:solidFill>
                  <a:srgbClr val="000000"/>
                </a:solidFill>
                <a:latin typeface="Comic Sans MS"/>
                <a:ea typeface="Times New Roman" panose="02020603050405020304" pitchFamily="18" charset="0"/>
              </a:rPr>
              <a:t> </a:t>
            </a:r>
            <a:r>
              <a:rPr lang="en-GB" sz="1200" kern="1400" dirty="0">
                <a:solidFill>
                  <a:srgbClr val="000000"/>
                </a:solidFill>
                <a:latin typeface="Comic Sans MS"/>
                <a:ea typeface="Times New Roman" panose="02020603050405020304" pitchFamily="18" charset="0"/>
              </a:rPr>
              <a:t>We will discuss why people stand up for what they believe in, examining the idea of religious freedom. </a:t>
            </a:r>
            <a:endParaRPr lang="en-GB" sz="1200" kern="1400">
              <a:solidFill>
                <a:srgbClr val="000000"/>
              </a:solidFill>
              <a:effectLst/>
              <a:latin typeface="Comic Sans MS"/>
              <a:ea typeface="Times New Roman" panose="02020603050405020304" pitchFamily="18" charset="0"/>
            </a:endParaRPr>
          </a:p>
          <a:p>
            <a:pPr>
              <a:lnSpc>
                <a:spcPct val="118000"/>
              </a:lnSpc>
              <a:spcAft>
                <a:spcPts val="600"/>
              </a:spcAft>
            </a:pPr>
            <a:r>
              <a:rPr lang="en-GB" sz="1200" b="1" kern="1400" dirty="0">
                <a:solidFill>
                  <a:srgbClr val="000000"/>
                </a:solidFill>
                <a:effectLst/>
                <a:latin typeface="Comic Sans MS"/>
                <a:ea typeface="Times New Roman" panose="02020603050405020304" pitchFamily="18" charset="0"/>
              </a:rPr>
              <a:t>Music: </a:t>
            </a:r>
            <a:r>
              <a:rPr lang="en-GB" sz="1200" kern="1400" dirty="0">
                <a:solidFill>
                  <a:srgbClr val="000000"/>
                </a:solidFill>
                <a:latin typeface="Comic Sans MS"/>
                <a:ea typeface="Times New Roman" panose="02020603050405020304" pitchFamily="18" charset="0"/>
              </a:rPr>
              <a:t>We will look at music composition with an Ancient Egyptian influence, learning melodies and arranging our own short composition.</a:t>
            </a:r>
            <a:endParaRPr lang="en-GB" sz="1200" i="0" kern="1400" dirty="0">
              <a:solidFill>
                <a:srgbClr val="000000"/>
              </a:solidFill>
              <a:effectLst/>
              <a:latin typeface="Comic Sans MS"/>
            </a:endParaRPr>
          </a:p>
          <a:p>
            <a:pPr>
              <a:lnSpc>
                <a:spcPct val="118000"/>
              </a:lnSpc>
              <a:spcAft>
                <a:spcPts val="600"/>
              </a:spcAft>
            </a:pPr>
            <a:r>
              <a:rPr lang="en-GB" sz="1200" b="1" kern="1400" dirty="0">
                <a:solidFill>
                  <a:srgbClr val="000000"/>
                </a:solidFill>
                <a:effectLst/>
                <a:latin typeface="Comic Sans MS"/>
                <a:ea typeface="Times New Roman" panose="02020603050405020304" pitchFamily="18" charset="0"/>
              </a:rPr>
              <a:t>PSHE: </a:t>
            </a:r>
            <a:r>
              <a:rPr lang="en-GB" sz="1200" kern="1400" dirty="0">
                <a:solidFill>
                  <a:srgbClr val="000000"/>
                </a:solidFill>
                <a:latin typeface="Comic Sans MS"/>
                <a:ea typeface="Times New Roman" panose="02020603050405020304" pitchFamily="18" charset="0"/>
              </a:rPr>
              <a:t>Our overarching theme is 'My Healthy Self' - learning about what will help us to live healthily as we grow. We will also be welcoming visitors to help us become Wellbeing Navigators over 4 afternoons. </a:t>
            </a:r>
          </a:p>
          <a:p>
            <a:pPr>
              <a:lnSpc>
                <a:spcPct val="118000"/>
              </a:lnSpc>
              <a:spcAft>
                <a:spcPts val="600"/>
              </a:spcAft>
            </a:pPr>
            <a:r>
              <a:rPr lang="en-GB" sz="1200" b="1" kern="1400" dirty="0">
                <a:solidFill>
                  <a:srgbClr val="000000"/>
                </a:solidFill>
                <a:latin typeface="Comic Sans MS"/>
                <a:ea typeface="Times New Roman" panose="02020603050405020304" pitchFamily="18" charset="0"/>
              </a:rPr>
              <a:t>French</a:t>
            </a:r>
            <a:r>
              <a:rPr lang="en-GB" sz="1200" b="1" kern="1400" dirty="0">
                <a:solidFill>
                  <a:srgbClr val="000000"/>
                </a:solidFill>
                <a:effectLst/>
                <a:latin typeface="Comic Sans MS"/>
                <a:ea typeface="Times New Roman" panose="02020603050405020304" pitchFamily="18" charset="0"/>
              </a:rPr>
              <a:t>: </a:t>
            </a:r>
            <a:r>
              <a:rPr lang="en-GB" sz="1200" kern="1400" dirty="0">
                <a:solidFill>
                  <a:srgbClr val="000000"/>
                </a:solidFill>
                <a:effectLst/>
                <a:latin typeface="Comic Sans MS"/>
                <a:ea typeface="Times New Roman" panose="02020603050405020304" pitchFamily="18" charset="0"/>
              </a:rPr>
              <a:t>Our learning will be focused on talking about different common pets and asking questions about them. </a:t>
            </a:r>
            <a:endParaRPr lang="en-GB" sz="1200">
              <a:ea typeface="Calibri"/>
              <a:cs typeface="Calibri"/>
            </a:endParaRPr>
          </a:p>
          <a:p>
            <a:pPr>
              <a:lnSpc>
                <a:spcPct val="118000"/>
              </a:lnSpc>
              <a:spcAft>
                <a:spcPts val="600"/>
              </a:spcAft>
            </a:pPr>
            <a:r>
              <a:rPr lang="en-GB" sz="1200" b="1" kern="1400" dirty="0">
                <a:solidFill>
                  <a:srgbClr val="000000"/>
                </a:solidFill>
                <a:effectLst/>
                <a:latin typeface="Comic Sans MS"/>
                <a:ea typeface="Times New Roman" panose="02020603050405020304" pitchFamily="18" charset="0"/>
              </a:rPr>
              <a:t>Art: </a:t>
            </a:r>
            <a:r>
              <a:rPr lang="en-GB" sz="1200" kern="1400" dirty="0">
                <a:solidFill>
                  <a:srgbClr val="000000"/>
                </a:solidFill>
                <a:latin typeface="Comic Sans MS"/>
                <a:ea typeface="Times New Roman" panose="02020603050405020304" pitchFamily="18" charset="0"/>
              </a:rPr>
              <a:t>In art, we will explore how drawing can express depth, emotion and movement looking at two inspiring artists: Charlie Mackesy and Elizabeth Catlett.</a:t>
            </a:r>
            <a:endParaRPr lang="en-US" sz="1200" dirty="0">
              <a:solidFill>
                <a:srgbClr val="000000"/>
              </a:solidFill>
              <a:latin typeface="Comic Sans MS"/>
              <a:ea typeface="Times New Roman" panose="02020603050405020304" pitchFamily="18" charset="0"/>
            </a:endParaRPr>
          </a:p>
          <a:p>
            <a:pPr>
              <a:lnSpc>
                <a:spcPct val="118000"/>
              </a:lnSpc>
              <a:spcAft>
                <a:spcPts val="600"/>
              </a:spcAft>
            </a:pPr>
            <a:r>
              <a:rPr lang="en-US" sz="1200" b="1" dirty="0">
                <a:solidFill>
                  <a:srgbClr val="000000"/>
                </a:solidFill>
                <a:latin typeface="Comic Sans MS"/>
              </a:rPr>
              <a:t>Computing: </a:t>
            </a:r>
            <a:r>
              <a:rPr lang="en-US" sz="1200" dirty="0">
                <a:solidFill>
                  <a:srgbClr val="000000"/>
                </a:solidFill>
                <a:latin typeface="Comic Sans MS"/>
              </a:rPr>
              <a:t>This term’s unit focuses on </a:t>
            </a:r>
            <a:r>
              <a:rPr lang="en-GB" sz="1200" dirty="0">
                <a:latin typeface="Comic Sans MS"/>
              </a:rPr>
              <a:t>computer systems and how information is transferred between systems and devices.</a:t>
            </a:r>
            <a:endParaRPr lang="en-US" sz="1200" b="1" i="0">
              <a:solidFill>
                <a:srgbClr val="000000"/>
              </a:solidFill>
              <a:effectLst/>
              <a:latin typeface="Comic Sans MS"/>
            </a:endParaRPr>
          </a:p>
          <a:p>
            <a:pPr>
              <a:lnSpc>
                <a:spcPct val="118000"/>
              </a:lnSpc>
              <a:spcAft>
                <a:spcPts val="600"/>
              </a:spcAft>
            </a:pPr>
            <a:endParaRPr lang="en-GB" sz="1100" b="1" kern="1400" dirty="0">
              <a:solidFill>
                <a:srgbClr val="000000"/>
              </a:solidFill>
              <a:effectLst/>
              <a:latin typeface="Comic Sans MS" panose="030F0702030302020204" pitchFamily="66" charset="0"/>
              <a:ea typeface="Times New Roman" panose="02020603050405020304" pitchFamily="18" charset="0"/>
            </a:endParaRPr>
          </a:p>
        </p:txBody>
      </p:sp>
      <p:sp>
        <p:nvSpPr>
          <p:cNvPr id="9" name="Text Box 17"/>
          <p:cNvSpPr txBox="1">
            <a:spLocks noChangeArrowheads="1"/>
          </p:cNvSpPr>
          <p:nvPr/>
        </p:nvSpPr>
        <p:spPr bwMode="auto">
          <a:xfrm>
            <a:off x="8685822" y="253199"/>
            <a:ext cx="2786502" cy="413722"/>
          </a:xfrm>
          <a:prstGeom prst="rect">
            <a:avLst/>
          </a:prstGeom>
          <a:solidFill>
            <a:srgbClr val="FFFFFF">
              <a:alpha val="80000"/>
            </a:srgbClr>
          </a:solidFill>
          <a:ln w="31750" algn="in">
            <a:solidFill>
              <a:sysClr val="windowText" lastClr="000000">
                <a:lumMod val="0"/>
                <a:lumOff val="0"/>
              </a:sysClr>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ctr" anchorCtr="0" upright="1">
            <a:noAutofit/>
          </a:bodyPr>
          <a:lstStyle/>
          <a:p>
            <a:pPr algn="ctr">
              <a:lnSpc>
                <a:spcPct val="118000"/>
              </a:lnSpc>
              <a:spcAft>
                <a:spcPts val="600"/>
              </a:spcAft>
            </a:pPr>
            <a:r>
              <a:rPr lang="en-GB" sz="1400" b="1" kern="1400" dirty="0">
                <a:solidFill>
                  <a:srgbClr val="000000"/>
                </a:solidFill>
                <a:latin typeface="Comic Sans MS"/>
                <a:ea typeface="Times New Roman" panose="02020603050405020304" pitchFamily="18" charset="0"/>
              </a:rPr>
              <a:t>Termly Value</a:t>
            </a:r>
            <a:r>
              <a:rPr lang="en-GB" sz="1400" b="1" kern="1400" dirty="0">
                <a:solidFill>
                  <a:srgbClr val="000000"/>
                </a:solidFill>
                <a:effectLst/>
                <a:latin typeface="Comic Sans MS"/>
                <a:ea typeface="Times New Roman" panose="02020603050405020304" pitchFamily="18" charset="0"/>
              </a:rPr>
              <a:t>: </a:t>
            </a:r>
            <a:r>
              <a:rPr lang="en-GB" sz="1400" b="1" kern="1400" dirty="0">
                <a:solidFill>
                  <a:srgbClr val="000000"/>
                </a:solidFill>
                <a:latin typeface="Comic Sans MS"/>
                <a:ea typeface="Times New Roman" panose="02020603050405020304" pitchFamily="18" charset="0"/>
              </a:rPr>
              <a:t>Relationships</a:t>
            </a:r>
            <a:endParaRPr lang="en-GB" sz="1050" kern="1400" dirty="0">
              <a:solidFill>
                <a:srgbClr val="000000"/>
              </a:solidFill>
              <a:effectLst/>
              <a:latin typeface="Comic Sans MS" panose="030F0702030302020204" pitchFamily="66" charset="0"/>
              <a:ea typeface="Times New Roman" panose="02020603050405020304" pitchFamily="18" charset="0"/>
            </a:endParaRPr>
          </a:p>
        </p:txBody>
      </p:sp>
      <p:sp>
        <p:nvSpPr>
          <p:cNvPr id="10" name="Text Box 18"/>
          <p:cNvSpPr txBox="1">
            <a:spLocks noChangeArrowheads="1"/>
          </p:cNvSpPr>
          <p:nvPr/>
        </p:nvSpPr>
        <p:spPr bwMode="auto">
          <a:xfrm>
            <a:off x="4119710" y="873619"/>
            <a:ext cx="3518749" cy="3229941"/>
          </a:xfrm>
          <a:prstGeom prst="rect">
            <a:avLst/>
          </a:prstGeom>
          <a:solidFill>
            <a:srgbClr val="FFFFFF">
              <a:alpha val="80000"/>
            </a:srgbClr>
          </a:solidFill>
          <a:ln w="31750" algn="in">
            <a:solidFill>
              <a:sysClr val="windowText" lastClr="000000">
                <a:lumMod val="0"/>
                <a:lumOff val="0"/>
              </a:sysClr>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nSpc>
                <a:spcPct val="118000"/>
              </a:lnSpc>
              <a:spcAft>
                <a:spcPts val="600"/>
              </a:spcAft>
            </a:pPr>
            <a:r>
              <a:rPr lang="en-GB" sz="1200" b="1" u="sng" kern="1400" dirty="0">
                <a:solidFill>
                  <a:srgbClr val="000000"/>
                </a:solidFill>
                <a:effectLst/>
                <a:latin typeface="Comic Sans MS"/>
                <a:ea typeface="Times New Roman" panose="02020603050405020304" pitchFamily="18" charset="0"/>
              </a:rPr>
              <a:t>Important Dates</a:t>
            </a:r>
            <a:r>
              <a:rPr lang="en-GB" sz="1200" b="1" kern="1400" dirty="0">
                <a:solidFill>
                  <a:srgbClr val="000000"/>
                </a:solidFill>
                <a:effectLst/>
                <a:latin typeface="Comic Sans MS"/>
                <a:ea typeface="Times New Roman" panose="02020603050405020304" pitchFamily="18" charset="0"/>
              </a:rPr>
              <a:t>:</a:t>
            </a:r>
            <a:endParaRPr lang="en-GB" sz="1200" b="1" kern="1400" dirty="0">
              <a:solidFill>
                <a:srgbClr val="000000"/>
              </a:solidFill>
              <a:latin typeface="Comic Sans MS"/>
              <a:ea typeface="Times New Roman" panose="02020603050405020304" pitchFamily="18" charset="0"/>
            </a:endParaRPr>
          </a:p>
          <a:p>
            <a:pPr marL="171450" indent="-171450">
              <a:buFont typeface="Arial"/>
              <a:buChar char="•"/>
            </a:pPr>
            <a:r>
              <a:rPr lang="en-GB" sz="1200" kern="1400" dirty="0">
                <a:solidFill>
                  <a:srgbClr val="000000"/>
                </a:solidFill>
                <a:latin typeface="Aptos"/>
              </a:rPr>
              <a:t>18</a:t>
            </a:r>
            <a:r>
              <a:rPr lang="en-GB" sz="1200" kern="1400" baseline="30000" dirty="0">
                <a:solidFill>
                  <a:srgbClr val="000000"/>
                </a:solidFill>
                <a:latin typeface="Aptos"/>
                <a:cs typeface="Calibri"/>
              </a:rPr>
              <a:t>th</a:t>
            </a:r>
            <a:r>
              <a:rPr lang="en-GB" sz="1200" kern="1400" dirty="0">
                <a:solidFill>
                  <a:srgbClr val="000000"/>
                </a:solidFill>
                <a:latin typeface="Aptos"/>
              </a:rPr>
              <a:t> Sept- Jeans for Genes</a:t>
            </a:r>
            <a:endParaRPr lang="en-GB" sz="1200">
              <a:solidFill>
                <a:srgbClr val="000000"/>
              </a:solidFill>
              <a:latin typeface="Calibri" panose="020F0502020204030204"/>
              <a:ea typeface="Calibri"/>
              <a:cs typeface="Calibri"/>
            </a:endParaRPr>
          </a:p>
          <a:p>
            <a:pPr marL="171450" indent="-171450">
              <a:buFont typeface="Arial"/>
              <a:buChar char="•"/>
            </a:pPr>
            <a:r>
              <a:rPr lang="en-GB" sz="1200" kern="1400" dirty="0">
                <a:solidFill>
                  <a:srgbClr val="000000"/>
                </a:solidFill>
                <a:latin typeface="Aptos"/>
              </a:rPr>
              <a:t>23</a:t>
            </a:r>
            <a:r>
              <a:rPr lang="en-GB" sz="1200" kern="1400" baseline="30000" dirty="0">
                <a:solidFill>
                  <a:srgbClr val="000000"/>
                </a:solidFill>
                <a:latin typeface="Aptos"/>
                <a:cs typeface="Calibri"/>
              </a:rPr>
              <a:t>rd</a:t>
            </a:r>
            <a:r>
              <a:rPr lang="en-GB" sz="1200" kern="1400" dirty="0">
                <a:solidFill>
                  <a:srgbClr val="000000"/>
                </a:solidFill>
                <a:latin typeface="Aptos"/>
              </a:rPr>
              <a:t> Sept- Flu visit</a:t>
            </a:r>
            <a:endParaRPr lang="en-GB" sz="1200">
              <a:solidFill>
                <a:srgbClr val="000000"/>
              </a:solidFill>
              <a:latin typeface="Calibri" panose="020F0502020204030204"/>
              <a:ea typeface="Calibri"/>
              <a:cs typeface="Calibri"/>
            </a:endParaRPr>
          </a:p>
          <a:p>
            <a:pPr marL="171450" indent="-171450">
              <a:buFont typeface="Arial"/>
              <a:buChar char="•"/>
            </a:pPr>
            <a:r>
              <a:rPr lang="en-GB" sz="1200" kern="1400" dirty="0">
                <a:solidFill>
                  <a:srgbClr val="000000"/>
                </a:solidFill>
                <a:latin typeface="Aptos"/>
              </a:rPr>
              <a:t>25</a:t>
            </a:r>
            <a:r>
              <a:rPr lang="en-GB" sz="1200" kern="1400" baseline="30000" dirty="0">
                <a:solidFill>
                  <a:srgbClr val="000000"/>
                </a:solidFill>
                <a:latin typeface="Aptos"/>
              </a:rPr>
              <a:t>th</a:t>
            </a:r>
            <a:r>
              <a:rPr lang="en-GB" sz="1200" kern="1400" dirty="0">
                <a:solidFill>
                  <a:srgbClr val="000000"/>
                </a:solidFill>
                <a:latin typeface="Aptos"/>
              </a:rPr>
              <a:t> Sept- McMillan Coffee morning</a:t>
            </a:r>
            <a:endParaRPr lang="en-GB" sz="1200">
              <a:solidFill>
                <a:srgbClr val="000000"/>
              </a:solidFill>
              <a:latin typeface="Calibri" panose="020F0502020204030204"/>
              <a:ea typeface="Calibri"/>
              <a:cs typeface="Calibri"/>
            </a:endParaRPr>
          </a:p>
          <a:p>
            <a:pPr marL="171450" indent="-171450">
              <a:buFont typeface="Arial"/>
              <a:buChar char="•"/>
            </a:pPr>
            <a:r>
              <a:rPr lang="en-GB" sz="1200" kern="1400" dirty="0">
                <a:solidFill>
                  <a:srgbClr val="000000"/>
                </a:solidFill>
                <a:latin typeface="Aptos"/>
              </a:rPr>
              <a:t>28</a:t>
            </a:r>
            <a:r>
              <a:rPr lang="en-GB" sz="1200" kern="1400" baseline="30000" dirty="0">
                <a:solidFill>
                  <a:srgbClr val="000000"/>
                </a:solidFill>
                <a:latin typeface="Aptos"/>
              </a:rPr>
              <a:t>th</a:t>
            </a:r>
            <a:r>
              <a:rPr lang="en-GB" sz="1200" kern="1400" dirty="0">
                <a:solidFill>
                  <a:srgbClr val="000000"/>
                </a:solidFill>
                <a:latin typeface="Aptos"/>
              </a:rPr>
              <a:t> Sept- New parents tour</a:t>
            </a:r>
            <a:endParaRPr lang="en-GB" sz="1200">
              <a:solidFill>
                <a:srgbClr val="000000"/>
              </a:solidFill>
              <a:latin typeface="Calibri" panose="020F0502020204030204"/>
              <a:ea typeface="Calibri"/>
              <a:cs typeface="Calibri"/>
            </a:endParaRPr>
          </a:p>
          <a:p>
            <a:pPr marL="171450" indent="-171450">
              <a:buFont typeface="Arial"/>
              <a:buChar char="•"/>
            </a:pPr>
            <a:r>
              <a:rPr lang="en-GB" sz="1200" kern="1400" dirty="0">
                <a:solidFill>
                  <a:srgbClr val="000000"/>
                </a:solidFill>
                <a:latin typeface="Aptos"/>
              </a:rPr>
              <a:t>1</a:t>
            </a:r>
            <a:r>
              <a:rPr lang="en-GB" sz="1200" kern="1400" baseline="30000" dirty="0">
                <a:solidFill>
                  <a:srgbClr val="000000"/>
                </a:solidFill>
                <a:latin typeface="Aptos"/>
              </a:rPr>
              <a:t>st</a:t>
            </a:r>
            <a:r>
              <a:rPr lang="en-GB" sz="1200" kern="1400" dirty="0">
                <a:solidFill>
                  <a:srgbClr val="000000"/>
                </a:solidFill>
                <a:latin typeface="Aptos"/>
              </a:rPr>
              <a:t> Oct- New parents tour</a:t>
            </a:r>
            <a:endParaRPr lang="en-GB" sz="1200">
              <a:ea typeface="Calibri"/>
              <a:cs typeface="Calibri"/>
            </a:endParaRPr>
          </a:p>
          <a:p>
            <a:pPr marL="171450" indent="-171450">
              <a:buFont typeface="Arial"/>
              <a:buChar char="•"/>
            </a:pPr>
            <a:r>
              <a:rPr lang="en-GB" sz="1200" kern="1400" dirty="0">
                <a:solidFill>
                  <a:srgbClr val="000000"/>
                </a:solidFill>
                <a:latin typeface="Aptos"/>
              </a:rPr>
              <a:t>6</a:t>
            </a:r>
            <a:r>
              <a:rPr lang="en-GB" sz="1200" kern="1400" baseline="30000" dirty="0">
                <a:solidFill>
                  <a:srgbClr val="000000"/>
                </a:solidFill>
                <a:latin typeface="Aptos"/>
              </a:rPr>
              <a:t>th</a:t>
            </a:r>
            <a:r>
              <a:rPr lang="en-GB" sz="1200" kern="1400" dirty="0">
                <a:solidFill>
                  <a:srgbClr val="000000"/>
                </a:solidFill>
                <a:latin typeface="Aptos"/>
              </a:rPr>
              <a:t> Oct- New parents tour</a:t>
            </a:r>
            <a:endParaRPr lang="en-GB" sz="1200">
              <a:ea typeface="Calibri"/>
              <a:cs typeface="Calibri"/>
            </a:endParaRPr>
          </a:p>
          <a:p>
            <a:pPr marL="171450" indent="-171450">
              <a:buFont typeface="Arial"/>
              <a:buChar char="•"/>
            </a:pPr>
            <a:r>
              <a:rPr lang="en-GB" sz="1200" kern="1400" dirty="0">
                <a:solidFill>
                  <a:srgbClr val="000000"/>
                </a:solidFill>
                <a:latin typeface="Aptos"/>
              </a:rPr>
              <a:t>8</a:t>
            </a:r>
            <a:r>
              <a:rPr lang="en-GB" sz="1200" kern="1400" baseline="30000" dirty="0">
                <a:solidFill>
                  <a:srgbClr val="000000"/>
                </a:solidFill>
                <a:latin typeface="Aptos"/>
              </a:rPr>
              <a:t>th</a:t>
            </a:r>
            <a:r>
              <a:rPr lang="en-GB" sz="1200" kern="1400" dirty="0">
                <a:solidFill>
                  <a:srgbClr val="000000"/>
                </a:solidFill>
                <a:latin typeface="Aptos"/>
              </a:rPr>
              <a:t> Oct- New parents tour</a:t>
            </a:r>
            <a:endParaRPr lang="en-GB" sz="1200">
              <a:ea typeface="Calibri"/>
              <a:cs typeface="Calibri"/>
            </a:endParaRPr>
          </a:p>
          <a:p>
            <a:pPr marL="171450" indent="-171450">
              <a:buFont typeface="Arial"/>
              <a:buChar char="•"/>
            </a:pPr>
            <a:r>
              <a:rPr lang="en-GB" sz="1200" kern="1400" dirty="0">
                <a:solidFill>
                  <a:srgbClr val="000000"/>
                </a:solidFill>
                <a:latin typeface="Aptos"/>
              </a:rPr>
              <a:t>13</a:t>
            </a:r>
            <a:r>
              <a:rPr lang="en-GB" sz="1200" kern="1400" baseline="30000" dirty="0">
                <a:solidFill>
                  <a:srgbClr val="000000"/>
                </a:solidFill>
                <a:latin typeface="Aptos"/>
              </a:rPr>
              <a:t>th</a:t>
            </a:r>
            <a:r>
              <a:rPr lang="en-GB" sz="1200" kern="1400" dirty="0">
                <a:solidFill>
                  <a:srgbClr val="000000"/>
                </a:solidFill>
                <a:latin typeface="Aptos"/>
              </a:rPr>
              <a:t> Oct- ADHD Day</a:t>
            </a:r>
            <a:endParaRPr lang="en-GB" sz="1200">
              <a:ea typeface="Calibri"/>
              <a:cs typeface="Calibri"/>
            </a:endParaRPr>
          </a:p>
          <a:p>
            <a:pPr marL="171450" indent="-171450">
              <a:buFont typeface="Arial"/>
              <a:buChar char="•"/>
            </a:pPr>
            <a:r>
              <a:rPr lang="en-GB" sz="1200" kern="1400" dirty="0">
                <a:solidFill>
                  <a:srgbClr val="000000"/>
                </a:solidFill>
                <a:latin typeface="Aptos"/>
              </a:rPr>
              <a:t>16th Oct – Celebration of the Arts</a:t>
            </a:r>
          </a:p>
          <a:p>
            <a:pPr marL="171450" indent="-171450">
              <a:buFont typeface="Arial"/>
              <a:buChar char="•"/>
            </a:pPr>
            <a:r>
              <a:rPr lang="en-GB" sz="1200" kern="1400" dirty="0">
                <a:solidFill>
                  <a:srgbClr val="000000"/>
                </a:solidFill>
                <a:latin typeface="Aptos"/>
              </a:rPr>
              <a:t>W/C 19</a:t>
            </a:r>
            <a:r>
              <a:rPr lang="en-GB" sz="1200" kern="1400" baseline="30000" dirty="0">
                <a:solidFill>
                  <a:srgbClr val="000000"/>
                </a:solidFill>
                <a:latin typeface="Aptos"/>
              </a:rPr>
              <a:t>th</a:t>
            </a:r>
            <a:r>
              <a:rPr lang="en-GB" sz="1200" kern="1400" dirty="0">
                <a:solidFill>
                  <a:srgbClr val="000000"/>
                </a:solidFill>
                <a:latin typeface="Aptos"/>
              </a:rPr>
              <a:t> Oct- Black History Week</a:t>
            </a:r>
            <a:endParaRPr lang="en-GB" sz="1200" kern="1400" dirty="0">
              <a:latin typeface="Aptos"/>
              <a:ea typeface="Calibri"/>
              <a:cs typeface="Calibri"/>
            </a:endParaRPr>
          </a:p>
          <a:p>
            <a:pPr marL="171450" indent="-171450">
              <a:buFont typeface="Arial"/>
              <a:buChar char="•"/>
            </a:pPr>
            <a:r>
              <a:rPr lang="en-GB" sz="1200" kern="1400" dirty="0">
                <a:solidFill>
                  <a:srgbClr val="000000"/>
                </a:solidFill>
                <a:latin typeface="Aptos"/>
              </a:rPr>
              <a:t>21</a:t>
            </a:r>
            <a:r>
              <a:rPr lang="en-GB" sz="1200" kern="1400" baseline="30000" dirty="0">
                <a:solidFill>
                  <a:srgbClr val="000000"/>
                </a:solidFill>
                <a:latin typeface="Aptos"/>
              </a:rPr>
              <a:t>st</a:t>
            </a:r>
            <a:r>
              <a:rPr lang="en-GB" sz="1200" kern="1400" dirty="0">
                <a:solidFill>
                  <a:srgbClr val="000000"/>
                </a:solidFill>
                <a:latin typeface="Aptos"/>
              </a:rPr>
              <a:t> Oct- Individual photos</a:t>
            </a:r>
          </a:p>
          <a:p>
            <a:pPr marL="171450" indent="-171450">
              <a:buFont typeface="Arial"/>
              <a:buChar char="•"/>
            </a:pPr>
            <a:r>
              <a:rPr lang="en-GB" sz="1200" kern="1400" dirty="0">
                <a:solidFill>
                  <a:srgbClr val="000000"/>
                </a:solidFill>
                <a:latin typeface="Aptos"/>
              </a:rPr>
              <a:t>20</a:t>
            </a:r>
            <a:r>
              <a:rPr lang="en-GB" sz="1200" kern="1400" baseline="30000" dirty="0">
                <a:solidFill>
                  <a:srgbClr val="000000"/>
                </a:solidFill>
                <a:latin typeface="Aptos"/>
              </a:rPr>
              <a:t>th</a:t>
            </a:r>
            <a:r>
              <a:rPr lang="en-GB" sz="1200" kern="1400" dirty="0">
                <a:solidFill>
                  <a:srgbClr val="000000"/>
                </a:solidFill>
                <a:latin typeface="Aptos"/>
              </a:rPr>
              <a:t> Oct- Parents Eve</a:t>
            </a:r>
            <a:endParaRPr lang="en-GB" sz="1200">
              <a:ea typeface="Calibri"/>
              <a:cs typeface="Calibri"/>
            </a:endParaRPr>
          </a:p>
          <a:p>
            <a:pPr marL="171450" indent="-171450">
              <a:buFont typeface="Arial"/>
              <a:buChar char="•"/>
            </a:pPr>
            <a:r>
              <a:rPr lang="en-GB" sz="1200" kern="1400" dirty="0">
                <a:solidFill>
                  <a:srgbClr val="000000"/>
                </a:solidFill>
                <a:latin typeface="Aptos"/>
              </a:rPr>
              <a:t>22</a:t>
            </a:r>
            <a:r>
              <a:rPr lang="en-GB" sz="1200" kern="1400" baseline="30000" dirty="0">
                <a:solidFill>
                  <a:srgbClr val="000000"/>
                </a:solidFill>
                <a:latin typeface="Aptos"/>
              </a:rPr>
              <a:t>nd</a:t>
            </a:r>
            <a:r>
              <a:rPr lang="en-GB" sz="1200" kern="1400" dirty="0">
                <a:solidFill>
                  <a:srgbClr val="000000"/>
                </a:solidFill>
                <a:latin typeface="Aptos"/>
              </a:rPr>
              <a:t> Oct- Parents Eve</a:t>
            </a:r>
            <a:endParaRPr lang="en-GB" sz="1200">
              <a:ea typeface="Calibri"/>
              <a:cs typeface="Calibri"/>
            </a:endParaRPr>
          </a:p>
          <a:p>
            <a:pPr marL="171450" indent="-171450">
              <a:buFont typeface="Arial"/>
              <a:buChar char="•"/>
            </a:pPr>
            <a:r>
              <a:rPr lang="en-GB" sz="1200" kern="1400" dirty="0">
                <a:solidFill>
                  <a:srgbClr val="000000"/>
                </a:solidFill>
                <a:latin typeface="Aptos"/>
              </a:rPr>
              <a:t>23rd Oct – Reading Cafe</a:t>
            </a:r>
          </a:p>
          <a:p>
            <a:pPr marL="171450" indent="-171450">
              <a:buFont typeface="Arial"/>
              <a:buChar char="•"/>
            </a:pPr>
            <a:r>
              <a:rPr lang="en-GB" sz="1200" kern="1400" dirty="0">
                <a:solidFill>
                  <a:srgbClr val="000000"/>
                </a:solidFill>
                <a:latin typeface="Aptos"/>
              </a:rPr>
              <a:t>23</a:t>
            </a:r>
            <a:r>
              <a:rPr lang="en-GB" sz="1200" kern="1400" baseline="30000" dirty="0">
                <a:solidFill>
                  <a:srgbClr val="000000"/>
                </a:solidFill>
                <a:latin typeface="Aptos"/>
              </a:rPr>
              <a:t>rd</a:t>
            </a:r>
            <a:r>
              <a:rPr lang="en-GB" sz="1200" kern="1400" dirty="0">
                <a:solidFill>
                  <a:srgbClr val="000000"/>
                </a:solidFill>
                <a:latin typeface="Aptos"/>
              </a:rPr>
              <a:t> Oct- Halloween Disco and last day of term</a:t>
            </a:r>
            <a:endParaRPr lang="en-GB" sz="1200">
              <a:ea typeface="Calibri"/>
              <a:cs typeface="Calibri"/>
            </a:endParaRPr>
          </a:p>
          <a:p>
            <a:pPr>
              <a:lnSpc>
                <a:spcPct val="118000"/>
              </a:lnSpc>
              <a:spcAft>
                <a:spcPts val="600"/>
              </a:spcAft>
            </a:pPr>
            <a:endParaRPr lang="en-GB" sz="1100" b="1" kern="1400" dirty="0">
              <a:solidFill>
                <a:srgbClr val="000000"/>
              </a:solidFill>
              <a:latin typeface="Comic Sans MS" panose="030F0702030302020204" pitchFamily="66" charset="0"/>
              <a:ea typeface="Times New Roman" panose="02020603050405020304" pitchFamily="18" charset="0"/>
            </a:endParaRPr>
          </a:p>
          <a:p>
            <a:pPr>
              <a:lnSpc>
                <a:spcPct val="118000"/>
              </a:lnSpc>
              <a:spcAft>
                <a:spcPts val="600"/>
              </a:spcAft>
            </a:pPr>
            <a:endParaRPr lang="en-GB" sz="1100" b="1" kern="1400" dirty="0">
              <a:solidFill>
                <a:srgbClr val="000000"/>
              </a:solidFill>
              <a:latin typeface="Comic Sans MS"/>
              <a:ea typeface="Times New Roman" panose="02020603050405020304" pitchFamily="18" charset="0"/>
              <a:cs typeface="Calibri" panose="020F0502020204030204" pitchFamily="34" charset="0"/>
            </a:endParaRPr>
          </a:p>
          <a:p>
            <a:pPr>
              <a:lnSpc>
                <a:spcPct val="118000"/>
              </a:lnSpc>
              <a:spcAft>
                <a:spcPts val="600"/>
              </a:spcAft>
            </a:pPr>
            <a:endParaRPr lang="en-GB" sz="1100" b="1" kern="1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ct val="118000"/>
              </a:lnSpc>
              <a:spcAft>
                <a:spcPts val="600"/>
              </a:spcAft>
            </a:pPr>
            <a:endParaRPr lang="en-GB" sz="1100" b="1" kern="1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marL="171450" indent="-171450">
              <a:lnSpc>
                <a:spcPct val="118000"/>
              </a:lnSpc>
              <a:spcAft>
                <a:spcPts val="600"/>
              </a:spcAft>
              <a:buFont typeface="Arial" panose="020B0604020202020204" pitchFamily="34" charset="0"/>
              <a:buChar char="•"/>
            </a:pPr>
            <a:endParaRPr lang="en-GB" sz="1100" b="1" kern="1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ct val="118000"/>
              </a:lnSpc>
              <a:spcAft>
                <a:spcPts val="600"/>
              </a:spcAft>
            </a:pPr>
            <a:endParaRPr lang="en-GB" sz="1000" kern="14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p:txBody>
      </p:sp>
      <p:sp>
        <p:nvSpPr>
          <p:cNvPr id="11" name="Text Box 19"/>
          <p:cNvSpPr txBox="1">
            <a:spLocks noChangeArrowheads="1"/>
          </p:cNvSpPr>
          <p:nvPr/>
        </p:nvSpPr>
        <p:spPr bwMode="auto">
          <a:xfrm>
            <a:off x="4122947" y="4300911"/>
            <a:ext cx="3502635" cy="2459184"/>
          </a:xfrm>
          <a:prstGeom prst="rect">
            <a:avLst/>
          </a:prstGeom>
          <a:solidFill>
            <a:srgbClr val="FFFFFF">
              <a:alpha val="80000"/>
            </a:srgbClr>
          </a:solidFill>
          <a:ln w="31750" algn="in">
            <a:solidFill>
              <a:sysClr val="windowText" lastClr="000000">
                <a:lumMod val="0"/>
                <a:lumOff val="0"/>
              </a:sysClr>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nSpc>
                <a:spcPct val="118000"/>
              </a:lnSpc>
              <a:spcAft>
                <a:spcPts val="600"/>
              </a:spcAft>
            </a:pPr>
            <a:r>
              <a:rPr lang="en-GB" sz="1100" b="1" u="sng" kern="1400" dirty="0">
                <a:solidFill>
                  <a:srgbClr val="000000"/>
                </a:solidFill>
                <a:latin typeface="Comic Sans MS"/>
                <a:ea typeface="Times New Roman" panose="02020603050405020304" pitchFamily="18" charset="0"/>
              </a:rPr>
              <a:t>Termly Home</a:t>
            </a:r>
            <a:r>
              <a:rPr lang="en-GB" sz="1100" b="1" u="sng" kern="1400" dirty="0">
                <a:solidFill>
                  <a:srgbClr val="000000"/>
                </a:solidFill>
                <a:effectLst/>
                <a:latin typeface="Comic Sans MS"/>
                <a:ea typeface="Times New Roman" panose="02020603050405020304" pitchFamily="18" charset="0"/>
              </a:rPr>
              <a:t> Learning:</a:t>
            </a:r>
          </a:p>
          <a:p>
            <a:pPr marL="171450" indent="-171450">
              <a:lnSpc>
                <a:spcPct val="118000"/>
              </a:lnSpc>
              <a:spcAft>
                <a:spcPts val="600"/>
              </a:spcAft>
              <a:buFont typeface="Arial" panose="020B0604020202020204" pitchFamily="34" charset="0"/>
              <a:buChar char="•"/>
            </a:pPr>
            <a:r>
              <a:rPr lang="en-GB" sz="1100" b="1" kern="1400" dirty="0">
                <a:solidFill>
                  <a:srgbClr val="000000"/>
                </a:solidFill>
                <a:latin typeface="Comic Sans MS"/>
                <a:ea typeface="Times New Roman" panose="02020603050405020304" pitchFamily="18" charset="0"/>
              </a:rPr>
              <a:t>Research and create a model of the Parthenon</a:t>
            </a:r>
            <a:endParaRPr lang="en-GB" sz="1100" b="1" kern="1400" dirty="0">
              <a:solidFill>
                <a:srgbClr val="000000"/>
              </a:solidFill>
              <a:effectLst/>
              <a:latin typeface="Comic Sans MS"/>
              <a:ea typeface="Times New Roman" panose="02020603050405020304" pitchFamily="18" charset="0"/>
            </a:endParaRPr>
          </a:p>
          <a:p>
            <a:pPr marL="171450" indent="-171450">
              <a:lnSpc>
                <a:spcPct val="118000"/>
              </a:lnSpc>
              <a:spcAft>
                <a:spcPts val="600"/>
              </a:spcAft>
              <a:buFont typeface="Arial" panose="020B0604020202020204" pitchFamily="34" charset="0"/>
              <a:buChar char="•"/>
            </a:pPr>
            <a:r>
              <a:rPr lang="en-GB" sz="1100" b="1" kern="1400" dirty="0">
                <a:solidFill>
                  <a:srgbClr val="000000"/>
                </a:solidFill>
                <a:latin typeface="Comic Sans MS"/>
                <a:ea typeface="Times New Roman" panose="02020603050405020304" pitchFamily="18" charset="0"/>
              </a:rPr>
              <a:t>Experiment to find out which materials dissolve in warm water/cold water/milk or lemonade and keep a log of the results. Share your findings with us!</a:t>
            </a:r>
          </a:p>
          <a:p>
            <a:pPr marL="171450" indent="-171450">
              <a:lnSpc>
                <a:spcPct val="118000"/>
              </a:lnSpc>
              <a:spcAft>
                <a:spcPts val="600"/>
              </a:spcAft>
              <a:buFont typeface="Arial" panose="020B0604020202020204" pitchFamily="34" charset="0"/>
              <a:buChar char="•"/>
            </a:pPr>
            <a:r>
              <a:rPr lang="en-GB" sz="1100" b="1" kern="1400" dirty="0">
                <a:solidFill>
                  <a:srgbClr val="000000"/>
                </a:solidFill>
                <a:latin typeface="Comic Sans MS"/>
                <a:ea typeface="Times New Roman" panose="02020603050405020304" pitchFamily="18" charset="0"/>
              </a:rPr>
              <a:t>Read a minimum of 3 x per week</a:t>
            </a:r>
          </a:p>
          <a:p>
            <a:pPr marL="171450" indent="-171450">
              <a:lnSpc>
                <a:spcPct val="118000"/>
              </a:lnSpc>
              <a:spcAft>
                <a:spcPts val="600"/>
              </a:spcAft>
              <a:buFont typeface="Arial" panose="020B0604020202020204" pitchFamily="34" charset="0"/>
              <a:buChar char="•"/>
            </a:pPr>
            <a:r>
              <a:rPr lang="en-GB" sz="1100" b="1" kern="1400" dirty="0">
                <a:solidFill>
                  <a:srgbClr val="000000"/>
                </a:solidFill>
                <a:latin typeface="Comic Sans MS"/>
                <a:ea typeface="Times New Roman" panose="02020603050405020304" pitchFamily="18" charset="0"/>
              </a:rPr>
              <a:t>TTRS practise x 2 per week</a:t>
            </a:r>
          </a:p>
          <a:p>
            <a:pPr marL="171450" indent="-171450">
              <a:lnSpc>
                <a:spcPct val="118000"/>
              </a:lnSpc>
              <a:spcAft>
                <a:spcPts val="600"/>
              </a:spcAft>
              <a:buFont typeface="Arial" panose="020B0604020202020204" pitchFamily="34" charset="0"/>
              <a:buChar char="•"/>
            </a:pPr>
            <a:r>
              <a:rPr lang="en-GB" sz="1100" b="1" kern="1400" dirty="0">
                <a:solidFill>
                  <a:srgbClr val="000000"/>
                </a:solidFill>
                <a:latin typeface="Comic Sans MS"/>
                <a:ea typeface="Times New Roman" panose="02020603050405020304" pitchFamily="18" charset="0"/>
              </a:rPr>
              <a:t>Maths homework questions in homework book – return each Wednesday please</a:t>
            </a:r>
          </a:p>
        </p:txBody>
      </p:sp>
      <p:sp>
        <p:nvSpPr>
          <p:cNvPr id="12" name="Text Box 15"/>
          <p:cNvSpPr txBox="1">
            <a:spLocks noChangeArrowheads="1"/>
          </p:cNvSpPr>
          <p:nvPr/>
        </p:nvSpPr>
        <p:spPr bwMode="auto">
          <a:xfrm>
            <a:off x="4095698" y="266357"/>
            <a:ext cx="3546178" cy="414893"/>
          </a:xfrm>
          <a:prstGeom prst="rect">
            <a:avLst/>
          </a:prstGeom>
          <a:solidFill>
            <a:srgbClr val="FFFFFF">
              <a:alpha val="80000"/>
            </a:srgbClr>
          </a:solidFill>
          <a:ln w="31750" algn="in">
            <a:solidFill>
              <a:sysClr val="windowText" lastClr="000000">
                <a:lumMod val="0"/>
                <a:lumOff val="0"/>
              </a:sysClr>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gn="ctr">
              <a:lnSpc>
                <a:spcPct val="118000"/>
              </a:lnSpc>
              <a:spcAft>
                <a:spcPts val="600"/>
              </a:spcAft>
            </a:pPr>
            <a:r>
              <a:rPr lang="en-GB" sz="1600" b="1" kern="1400" dirty="0">
                <a:solidFill>
                  <a:srgbClr val="000000"/>
                </a:solidFill>
                <a:latin typeface="Comic Sans MS"/>
                <a:ea typeface="Times New Roman" panose="02020603050405020304" pitchFamily="18" charset="0"/>
              </a:rPr>
              <a:t>Futuristic Five </a:t>
            </a:r>
            <a:r>
              <a:rPr lang="en-GB" sz="1600" b="1" kern="1400" dirty="0">
                <a:solidFill>
                  <a:srgbClr val="000000"/>
                </a:solidFill>
                <a:effectLst/>
                <a:latin typeface="Comic Sans MS"/>
                <a:ea typeface="Times New Roman" panose="02020603050405020304" pitchFamily="18" charset="0"/>
              </a:rPr>
              <a:t>—Term </a:t>
            </a:r>
            <a:r>
              <a:rPr lang="en-GB" sz="1600" b="1" kern="1400" dirty="0">
                <a:solidFill>
                  <a:srgbClr val="000000"/>
                </a:solidFill>
                <a:latin typeface="Comic Sans MS"/>
                <a:ea typeface="Times New Roman" panose="02020603050405020304" pitchFamily="18" charset="0"/>
              </a:rPr>
              <a:t>1</a:t>
            </a:r>
          </a:p>
          <a:p>
            <a:pPr algn="ctr">
              <a:lnSpc>
                <a:spcPct val="118000"/>
              </a:lnSpc>
              <a:spcAft>
                <a:spcPts val="600"/>
              </a:spcAft>
            </a:pPr>
            <a:endParaRPr lang="en-US" dirty="0">
              <a:solidFill>
                <a:srgbClr val="000000"/>
              </a:solidFill>
              <a:effectLst/>
              <a:latin typeface="Calibri"/>
              <a:ea typeface="Calibri"/>
              <a:cs typeface="Calibri"/>
            </a:endParaRPr>
          </a:p>
        </p:txBody>
      </p:sp>
    </p:spTree>
    <p:extLst>
      <p:ext uri="{BB962C8B-B14F-4D97-AF65-F5344CB8AC3E}">
        <p14:creationId xmlns:p14="http://schemas.microsoft.com/office/powerpoint/2010/main" val="22156281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9487</TotalTime>
  <Words>573</Words>
  <Application>Microsoft Office PowerPoint</Application>
  <PresentationFormat>Widescreen</PresentationFormat>
  <Paragraphs>32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Bode Communications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rtolliday</dc:creator>
  <cp:lastModifiedBy>rtolliday</cp:lastModifiedBy>
  <cp:revision>226</cp:revision>
  <cp:lastPrinted>2023-09-06T06:48:41Z</cp:lastPrinted>
  <dcterms:created xsi:type="dcterms:W3CDTF">2022-04-21T08:14:43Z</dcterms:created>
  <dcterms:modified xsi:type="dcterms:W3CDTF">2026-09-13T13:09:50Z</dcterms:modified>
</cp:coreProperties>
</file>