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C9FCA0-ADDE-26B1-871E-B99BB0B7AC67}" v="118" dt="2026-09-11T07:01:07.2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4660"/>
  </p:normalViewPr>
  <p:slideViewPr>
    <p:cSldViewPr snapToGrid="0">
      <p:cViewPr>
        <p:scale>
          <a:sx n="83" d="100"/>
          <a:sy n="83" d="100"/>
        </p:scale>
        <p:origin x="-136" y="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 Swaite" userId="ba50a2bb019da5d7" providerId="LiveId" clId="{33CCFE9A-EDB3-46F4-9980-585010EC614A}"/>
    <pc:docChg chg="undo custSel modSld">
      <pc:chgData name="John Swaite" userId="ba50a2bb019da5d7" providerId="LiveId" clId="{33CCFE9A-EDB3-46F4-9980-585010EC614A}" dt="2026-09-08T16:04:59.944" v="2295"/>
      <pc:docMkLst>
        <pc:docMk/>
      </pc:docMkLst>
      <pc:sldChg chg="addSp delSp modSp mod setBg">
        <pc:chgData name="John Swaite" userId="ba50a2bb019da5d7" providerId="LiveId" clId="{33CCFE9A-EDB3-46F4-9980-585010EC614A}" dt="2026-09-08T16:04:59.944" v="2295"/>
        <pc:sldMkLst>
          <pc:docMk/>
          <pc:sldMk cId="889891952" sldId="256"/>
        </pc:sldMkLst>
        <pc:spChg chg="mod">
          <ac:chgData name="John Swaite" userId="ba50a2bb019da5d7" providerId="LiveId" clId="{33CCFE9A-EDB3-46F4-9980-585010EC614A}" dt="2026-09-08T15:59:04.024" v="2224" actId="13822"/>
          <ac:spMkLst>
            <pc:docMk/>
            <pc:sldMk cId="889891952" sldId="256"/>
            <ac:spMk id="4" creationId="{A6AD3204-2742-6975-FE0B-5F9600865BD8}"/>
          </ac:spMkLst>
        </pc:spChg>
        <pc:spChg chg="mod">
          <ac:chgData name="John Swaite" userId="ba50a2bb019da5d7" providerId="LiveId" clId="{33CCFE9A-EDB3-46F4-9980-585010EC614A}" dt="2026-09-08T16:03:08.815" v="2279" actId="207"/>
          <ac:spMkLst>
            <pc:docMk/>
            <pc:sldMk cId="889891952" sldId="256"/>
            <ac:spMk id="5" creationId="{E9B9F308-B081-A964-A35C-19BF4AF7947B}"/>
          </ac:spMkLst>
        </pc:spChg>
        <pc:spChg chg="mod">
          <ac:chgData name="John Swaite" userId="ba50a2bb019da5d7" providerId="LiveId" clId="{33CCFE9A-EDB3-46F4-9980-585010EC614A}" dt="2026-09-08T16:03:05.482" v="2278" actId="207"/>
          <ac:spMkLst>
            <pc:docMk/>
            <pc:sldMk cId="889891952" sldId="256"/>
            <ac:spMk id="6" creationId="{61096EFE-8131-3DA3-DCBF-FBC27F714AE8}"/>
          </ac:spMkLst>
        </pc:spChg>
        <pc:spChg chg="mod">
          <ac:chgData name="John Swaite" userId="ba50a2bb019da5d7" providerId="LiveId" clId="{33CCFE9A-EDB3-46F4-9980-585010EC614A}" dt="2026-09-08T16:04:37.890" v="2285" actId="1076"/>
          <ac:spMkLst>
            <pc:docMk/>
            <pc:sldMk cId="889891952" sldId="256"/>
            <ac:spMk id="7" creationId="{E1BABC95-DAE7-C4CF-0580-E77B0B3EC0FD}"/>
          </ac:spMkLst>
        </pc:spChg>
        <pc:spChg chg="mod">
          <ac:chgData name="John Swaite" userId="ba50a2bb019da5d7" providerId="LiveId" clId="{33CCFE9A-EDB3-46F4-9980-585010EC614A}" dt="2026-09-08T15:54:39.484" v="2183" actId="313"/>
          <ac:spMkLst>
            <pc:docMk/>
            <pc:sldMk cId="889891952" sldId="256"/>
            <ac:spMk id="8" creationId="{7D7E21CD-3FDF-DB07-718F-DB9995FD97EA}"/>
          </ac:spMkLst>
        </pc:spChg>
        <pc:spChg chg="mod">
          <ac:chgData name="John Swaite" userId="ba50a2bb019da5d7" providerId="LiveId" clId="{33CCFE9A-EDB3-46F4-9980-585010EC614A}" dt="2026-09-08T16:03:29.515" v="2282" actId="1076"/>
          <ac:spMkLst>
            <pc:docMk/>
            <pc:sldMk cId="889891952" sldId="256"/>
            <ac:spMk id="9" creationId="{981111F6-A1C8-2570-FED6-5767854CA42D}"/>
          </ac:spMkLst>
        </pc:spChg>
        <pc:spChg chg="mod">
          <ac:chgData name="John Swaite" userId="ba50a2bb019da5d7" providerId="LiveId" clId="{33CCFE9A-EDB3-46F4-9980-585010EC614A}" dt="2026-09-08T16:03:35.615" v="2283" actId="1076"/>
          <ac:spMkLst>
            <pc:docMk/>
            <pc:sldMk cId="889891952" sldId="256"/>
            <ac:spMk id="10" creationId="{9B80640E-3AFB-8E99-9560-1FE652EEF7EA}"/>
          </ac:spMkLst>
        </pc:spChg>
        <pc:spChg chg="mod">
          <ac:chgData name="John Swaite" userId="ba50a2bb019da5d7" providerId="LiveId" clId="{33CCFE9A-EDB3-46F4-9980-585010EC614A}" dt="2026-09-08T16:03:40.702" v="2284" actId="1076"/>
          <ac:spMkLst>
            <pc:docMk/>
            <pc:sldMk cId="889891952" sldId="256"/>
            <ac:spMk id="11" creationId="{1F13BABD-1210-4844-0AD5-E69552930FB6}"/>
          </ac:spMkLst>
        </pc:spChg>
        <pc:spChg chg="mod">
          <ac:chgData name="John Swaite" userId="ba50a2bb019da5d7" providerId="LiveId" clId="{33CCFE9A-EDB3-46F4-9980-585010EC614A}" dt="2026-09-08T15:45:32.439" v="1818" actId="1076"/>
          <ac:spMkLst>
            <pc:docMk/>
            <pc:sldMk cId="889891952" sldId="256"/>
            <ac:spMk id="12" creationId="{EABDD3D1-6170-89A7-5AD8-282595E46E0C}"/>
          </ac:spMkLst>
        </pc:spChg>
        <pc:spChg chg="mod">
          <ac:chgData name="John Swaite" userId="ba50a2bb019da5d7" providerId="LiveId" clId="{33CCFE9A-EDB3-46F4-9980-585010EC614A}" dt="2026-09-08T15:59:00.328" v="2219" actId="13822"/>
          <ac:spMkLst>
            <pc:docMk/>
            <pc:sldMk cId="889891952" sldId="256"/>
            <ac:spMk id="16" creationId="{1B669C6A-0638-55E9-4847-88429E172BFA}"/>
          </ac:spMkLst>
        </pc:spChg>
        <pc:spChg chg="mod">
          <ac:chgData name="John Swaite" userId="ba50a2bb019da5d7" providerId="LiveId" clId="{33CCFE9A-EDB3-46F4-9980-585010EC614A}" dt="2026-09-08T15:59:00.850" v="2220" actId="13822"/>
          <ac:spMkLst>
            <pc:docMk/>
            <pc:sldMk cId="889891952" sldId="256"/>
            <ac:spMk id="17" creationId="{9ED5FEB7-A0A4-CA46-7AE8-705B0306313B}"/>
          </ac:spMkLst>
        </pc:spChg>
        <pc:spChg chg="add mod">
          <ac:chgData name="John Swaite" userId="ba50a2bb019da5d7" providerId="LiveId" clId="{33CCFE9A-EDB3-46F4-9980-585010EC614A}" dt="2026-09-08T15:59:00.036" v="2218" actId="13822"/>
          <ac:spMkLst>
            <pc:docMk/>
            <pc:sldMk cId="889891952" sldId="256"/>
            <ac:spMk id="19" creationId="{BF4C9C39-DEC4-E628-5A9F-444612D71E5E}"/>
          </ac:spMkLst>
        </pc:spChg>
        <pc:spChg chg="add mod">
          <ac:chgData name="John Swaite" userId="ba50a2bb019da5d7" providerId="LiveId" clId="{33CCFE9A-EDB3-46F4-9980-585010EC614A}" dt="2026-09-08T15:53:33.104" v="2166" actId="14100"/>
          <ac:spMkLst>
            <pc:docMk/>
            <pc:sldMk cId="889891952" sldId="256"/>
            <ac:spMk id="20" creationId="{F6AAB2EA-A5B2-FEA0-FC9E-EDEF968590AD}"/>
          </ac:spMkLst>
        </pc:spChg>
        <pc:spChg chg="add mod">
          <ac:chgData name="John Swaite" userId="ba50a2bb019da5d7" providerId="LiveId" clId="{33CCFE9A-EDB3-46F4-9980-585010EC614A}" dt="2026-09-08T15:29:02.323" v="823" actId="20577"/>
          <ac:spMkLst>
            <pc:docMk/>
            <pc:sldMk cId="889891952" sldId="256"/>
            <ac:spMk id="22" creationId="{4A42FD4C-E8D6-9505-D4CB-DF86295A2803}"/>
          </ac:spMkLst>
        </pc:spChg>
      </pc:sldChg>
    </pc:docChg>
  </pc:docChgLst>
  <pc:docChgLst>
    <pc:chgData name="Jo Swaite" userId="S::jswaite@sutton-valence.kent.sch.uk::0bb708a1-1320-4ae9-a26a-261dc5ab7742" providerId="AD" clId="Web-{C2C9FCA0-ADDE-26B1-871E-B99BB0B7AC67}"/>
    <pc:docChg chg="modSld">
      <pc:chgData name="Jo Swaite" userId="S::jswaite@sutton-valence.kent.sch.uk::0bb708a1-1320-4ae9-a26a-261dc5ab7742" providerId="AD" clId="Web-{C2C9FCA0-ADDE-26B1-871E-B99BB0B7AC67}" dt="2026-09-11T07:01:07.274" v="58" actId="20577"/>
      <pc:docMkLst>
        <pc:docMk/>
      </pc:docMkLst>
      <pc:sldChg chg="modSp">
        <pc:chgData name="Jo Swaite" userId="S::jswaite@sutton-valence.kent.sch.uk::0bb708a1-1320-4ae9-a26a-261dc5ab7742" providerId="AD" clId="Web-{C2C9FCA0-ADDE-26B1-871E-B99BB0B7AC67}" dt="2026-09-11T07:01:07.274" v="58" actId="20577"/>
        <pc:sldMkLst>
          <pc:docMk/>
          <pc:sldMk cId="889891952" sldId="256"/>
        </pc:sldMkLst>
        <pc:spChg chg="mod">
          <ac:chgData name="Jo Swaite" userId="S::jswaite@sutton-valence.kent.sch.uk::0bb708a1-1320-4ae9-a26a-261dc5ab7742" providerId="AD" clId="Web-{C2C9FCA0-ADDE-26B1-871E-B99BB0B7AC67}" dt="2026-09-11T07:01:07.274" v="58" actId="20577"/>
          <ac:spMkLst>
            <pc:docMk/>
            <pc:sldMk cId="889891952" sldId="256"/>
            <ac:spMk id="7" creationId="{E1BABC95-DAE7-C4CF-0580-E77B0B3EC0FD}"/>
          </ac:spMkLst>
        </pc:spChg>
      </pc:sldChg>
    </pc:docChg>
  </pc:docChgLst>
  <pc:docChgLst>
    <pc:chgData name="Jo Swaite" userId="S::jswaite@sutton-valence.kent.sch.uk::0bb708a1-1320-4ae9-a26a-261dc5ab7742" providerId="AD" clId="Web-{3609DC7B-FDBD-A886-38C4-76629F0E7A55}"/>
    <pc:docChg chg="mod modSld modMainMaster setSldSz">
      <pc:chgData name="Jo Swaite" userId="S::jswaite@sutton-valence.kent.sch.uk::0bb708a1-1320-4ae9-a26a-261dc5ab7742" providerId="AD" clId="Web-{3609DC7B-FDBD-A886-38C4-76629F0E7A55}" dt="2026-09-08T16:14:56.370" v="51" actId="1076"/>
      <pc:docMkLst>
        <pc:docMk/>
      </pc:docMkLst>
      <pc:sldChg chg="modSp">
        <pc:chgData name="Jo Swaite" userId="S::jswaite@sutton-valence.kent.sch.uk::0bb708a1-1320-4ae9-a26a-261dc5ab7742" providerId="AD" clId="Web-{3609DC7B-FDBD-A886-38C4-76629F0E7A55}" dt="2026-09-08T16:14:56.370" v="51" actId="1076"/>
        <pc:sldMkLst>
          <pc:docMk/>
          <pc:sldMk cId="889891952" sldId="256"/>
        </pc:sldMkLst>
        <pc:spChg chg="mod">
          <ac:chgData name="Jo Swaite" userId="S::jswaite@sutton-valence.kent.sch.uk::0bb708a1-1320-4ae9-a26a-261dc5ab7742" providerId="AD" clId="Web-{3609DC7B-FDBD-A886-38C4-76629F0E7A55}" dt="2026-09-08T16:14:29.229" v="49" actId="1076"/>
          <ac:spMkLst>
            <pc:docMk/>
            <pc:sldMk cId="889891952" sldId="256"/>
            <ac:spMk id="4" creationId="{A6AD3204-2742-6975-FE0B-5F9600865BD8}"/>
          </ac:spMkLst>
        </pc:spChg>
        <pc:spChg chg="mod">
          <ac:chgData name="Jo Swaite" userId="S::jswaite@sutton-valence.kent.sch.uk::0bb708a1-1320-4ae9-a26a-261dc5ab7742" providerId="AD" clId="Web-{3609DC7B-FDBD-A886-38C4-76629F0E7A55}" dt="2026-09-08T16:13:56.509" v="45" actId="1076"/>
          <ac:spMkLst>
            <pc:docMk/>
            <pc:sldMk cId="889891952" sldId="256"/>
            <ac:spMk id="5" creationId="{E9B9F308-B081-A964-A35C-19BF4AF7947B}"/>
          </ac:spMkLst>
        </pc:spChg>
        <pc:spChg chg="mod">
          <ac:chgData name="Jo Swaite" userId="S::jswaite@sutton-valence.kent.sch.uk::0bb708a1-1320-4ae9-a26a-261dc5ab7742" providerId="AD" clId="Web-{3609DC7B-FDBD-A886-38C4-76629F0E7A55}" dt="2026-09-08T16:12:43.756" v="34" actId="14100"/>
          <ac:spMkLst>
            <pc:docMk/>
            <pc:sldMk cId="889891952" sldId="256"/>
            <ac:spMk id="6" creationId="{61096EFE-8131-3DA3-DCBF-FBC27F714AE8}"/>
          </ac:spMkLst>
        </pc:spChg>
        <pc:spChg chg="mod">
          <ac:chgData name="Jo Swaite" userId="S::jswaite@sutton-valence.kent.sch.uk::0bb708a1-1320-4ae9-a26a-261dc5ab7742" providerId="AD" clId="Web-{3609DC7B-FDBD-A886-38C4-76629F0E7A55}" dt="2026-09-08T16:13:07.523" v="38" actId="1076"/>
          <ac:spMkLst>
            <pc:docMk/>
            <pc:sldMk cId="889891952" sldId="256"/>
            <ac:spMk id="7" creationId="{E1BABC95-DAE7-C4CF-0580-E77B0B3EC0FD}"/>
          </ac:spMkLst>
        </pc:spChg>
        <pc:spChg chg="mod">
          <ac:chgData name="Jo Swaite" userId="S::jswaite@sutton-valence.kent.sch.uk::0bb708a1-1320-4ae9-a26a-261dc5ab7742" providerId="AD" clId="Web-{3609DC7B-FDBD-A886-38C4-76629F0E7A55}" dt="2026-09-08T16:13:18.383" v="39" actId="1076"/>
          <ac:spMkLst>
            <pc:docMk/>
            <pc:sldMk cId="889891952" sldId="256"/>
            <ac:spMk id="8" creationId="{7D7E21CD-3FDF-DB07-718F-DB9995FD97EA}"/>
          </ac:spMkLst>
        </pc:spChg>
        <pc:spChg chg="mod">
          <ac:chgData name="Jo Swaite" userId="S::jswaite@sutton-valence.kent.sch.uk::0bb708a1-1320-4ae9-a26a-261dc5ab7742" providerId="AD" clId="Web-{3609DC7B-FDBD-A886-38C4-76629F0E7A55}" dt="2026-09-08T16:14:09.353" v="47" actId="1076"/>
          <ac:spMkLst>
            <pc:docMk/>
            <pc:sldMk cId="889891952" sldId="256"/>
            <ac:spMk id="9" creationId="{981111F6-A1C8-2570-FED6-5767854CA42D}"/>
          </ac:spMkLst>
        </pc:spChg>
        <pc:spChg chg="mod">
          <ac:chgData name="Jo Swaite" userId="S::jswaite@sutton-valence.kent.sch.uk::0bb708a1-1320-4ae9-a26a-261dc5ab7742" providerId="AD" clId="Web-{3609DC7B-FDBD-A886-38C4-76629F0E7A55}" dt="2026-09-08T16:14:02.978" v="46" actId="1076"/>
          <ac:spMkLst>
            <pc:docMk/>
            <pc:sldMk cId="889891952" sldId="256"/>
            <ac:spMk id="10" creationId="{9B80640E-3AFB-8E99-9560-1FE652EEF7EA}"/>
          </ac:spMkLst>
        </pc:spChg>
        <pc:spChg chg="mod">
          <ac:chgData name="Jo Swaite" userId="S::jswaite@sutton-valence.kent.sch.uk::0bb708a1-1320-4ae9-a26a-261dc5ab7742" providerId="AD" clId="Web-{3609DC7B-FDBD-A886-38C4-76629F0E7A55}" dt="2026-09-08T16:12:29.131" v="32" actId="1076"/>
          <ac:spMkLst>
            <pc:docMk/>
            <pc:sldMk cId="889891952" sldId="256"/>
            <ac:spMk id="11" creationId="{1F13BABD-1210-4844-0AD5-E69552930FB6}"/>
          </ac:spMkLst>
        </pc:spChg>
        <pc:spChg chg="mod">
          <ac:chgData name="Jo Swaite" userId="S::jswaite@sutton-valence.kent.sch.uk::0bb708a1-1320-4ae9-a26a-261dc5ab7742" providerId="AD" clId="Web-{3609DC7B-FDBD-A886-38C4-76629F0E7A55}" dt="2026-09-08T16:12:19.880" v="30" actId="1076"/>
          <ac:spMkLst>
            <pc:docMk/>
            <pc:sldMk cId="889891952" sldId="256"/>
            <ac:spMk id="12" creationId="{EABDD3D1-6170-89A7-5AD8-282595E46E0C}"/>
          </ac:spMkLst>
        </pc:spChg>
        <pc:spChg chg="mod">
          <ac:chgData name="Jo Swaite" userId="S::jswaite@sutton-valence.kent.sch.uk::0bb708a1-1320-4ae9-a26a-261dc5ab7742" providerId="AD" clId="Web-{3609DC7B-FDBD-A886-38C4-76629F0E7A55}" dt="2026-09-08T16:13:35.196" v="42" actId="1076"/>
          <ac:spMkLst>
            <pc:docMk/>
            <pc:sldMk cId="889891952" sldId="256"/>
            <ac:spMk id="16" creationId="{1B669C6A-0638-55E9-4847-88429E172BFA}"/>
          </ac:spMkLst>
        </pc:spChg>
        <pc:spChg chg="mod">
          <ac:chgData name="Jo Swaite" userId="S::jswaite@sutton-valence.kent.sch.uk::0bb708a1-1320-4ae9-a26a-261dc5ab7742" providerId="AD" clId="Web-{3609DC7B-FDBD-A886-38C4-76629F0E7A55}" dt="2026-09-08T16:13:48.618" v="44" actId="1076"/>
          <ac:spMkLst>
            <pc:docMk/>
            <pc:sldMk cId="889891952" sldId="256"/>
            <ac:spMk id="17" creationId="{9ED5FEB7-A0A4-CA46-7AE8-705B0306313B}"/>
          </ac:spMkLst>
        </pc:spChg>
        <pc:spChg chg="mod">
          <ac:chgData name="Jo Swaite" userId="S::jswaite@sutton-valence.kent.sch.uk::0bb708a1-1320-4ae9-a26a-261dc5ab7742" providerId="AD" clId="Web-{3609DC7B-FDBD-A886-38C4-76629F0E7A55}" dt="2026-09-08T16:13:43.274" v="43" actId="1076"/>
          <ac:spMkLst>
            <pc:docMk/>
            <pc:sldMk cId="889891952" sldId="256"/>
            <ac:spMk id="19" creationId="{BF4C9C39-DEC4-E628-5A9F-444612D71E5E}"/>
          </ac:spMkLst>
        </pc:spChg>
        <pc:spChg chg="mod">
          <ac:chgData name="Jo Swaite" userId="S::jswaite@sutton-valence.kent.sch.uk::0bb708a1-1320-4ae9-a26a-261dc5ab7742" providerId="AD" clId="Web-{3609DC7B-FDBD-A886-38C4-76629F0E7A55}" dt="2026-09-08T16:14:56.370" v="51" actId="1076"/>
          <ac:spMkLst>
            <pc:docMk/>
            <pc:sldMk cId="889891952" sldId="256"/>
            <ac:spMk id="20" creationId="{F6AAB2EA-A5B2-FEA0-FC9E-EDEF968590AD}"/>
          </ac:spMkLst>
        </pc:spChg>
        <pc:spChg chg="mod">
          <ac:chgData name="Jo Swaite" userId="S::jswaite@sutton-valence.kent.sch.uk::0bb708a1-1320-4ae9-a26a-261dc5ab7742" providerId="AD" clId="Web-{3609DC7B-FDBD-A886-38C4-76629F0E7A55}" dt="2026-09-08T16:14:50.339" v="50" actId="1076"/>
          <ac:spMkLst>
            <pc:docMk/>
            <pc:sldMk cId="889891952" sldId="256"/>
            <ac:spMk id="22" creationId="{4A42FD4C-E8D6-9505-D4CB-DF86295A2803}"/>
          </ac:spMkLst>
        </pc:spChg>
      </pc:sldChg>
      <pc:sldMasterChg chg="modSp modSldLayout">
        <pc:chgData name="Jo Swaite" userId="S::jswaite@sutton-valence.kent.sch.uk::0bb708a1-1320-4ae9-a26a-261dc5ab7742" providerId="AD" clId="Web-{3609DC7B-FDBD-A886-38C4-76629F0E7A55}" dt="2026-09-08T16:09:40.967" v="0"/>
        <pc:sldMasterMkLst>
          <pc:docMk/>
          <pc:sldMasterMk cId="3656731826" sldId="2147483648"/>
        </pc:sldMasterMkLst>
        <pc:spChg chg="mod">
          <ac:chgData name="Jo Swaite" userId="S::jswaite@sutton-valence.kent.sch.uk::0bb708a1-1320-4ae9-a26a-261dc5ab7742" providerId="AD" clId="Web-{3609DC7B-FDBD-A886-38C4-76629F0E7A55}" dt="2026-09-08T16:09:40.967" v="0"/>
          <ac:spMkLst>
            <pc:docMk/>
            <pc:sldMasterMk cId="3656731826" sldId="2147483648"/>
            <ac:spMk id="2" creationId="{F656D6CD-FAF2-C201-8E38-EE3B0121CAFC}"/>
          </ac:spMkLst>
        </pc:spChg>
        <pc:spChg chg="mod">
          <ac:chgData name="Jo Swaite" userId="S::jswaite@sutton-valence.kent.sch.uk::0bb708a1-1320-4ae9-a26a-261dc5ab7742" providerId="AD" clId="Web-{3609DC7B-FDBD-A886-38C4-76629F0E7A55}" dt="2026-09-08T16:09:40.967" v="0"/>
          <ac:spMkLst>
            <pc:docMk/>
            <pc:sldMasterMk cId="3656731826" sldId="2147483648"/>
            <ac:spMk id="3" creationId="{8697BE33-0732-AA40-BFF8-A9212884FE62}"/>
          </ac:spMkLst>
        </pc:spChg>
        <pc:spChg chg="mod">
          <ac:chgData name="Jo Swaite" userId="S::jswaite@sutton-valence.kent.sch.uk::0bb708a1-1320-4ae9-a26a-261dc5ab7742" providerId="AD" clId="Web-{3609DC7B-FDBD-A886-38C4-76629F0E7A55}" dt="2026-09-08T16:09:40.967" v="0"/>
          <ac:spMkLst>
            <pc:docMk/>
            <pc:sldMasterMk cId="3656731826" sldId="2147483648"/>
            <ac:spMk id="4" creationId="{3BC736D4-C812-41CA-5DE8-131F5AD27CFD}"/>
          </ac:spMkLst>
        </pc:spChg>
        <pc:spChg chg="mod">
          <ac:chgData name="Jo Swaite" userId="S::jswaite@sutton-valence.kent.sch.uk::0bb708a1-1320-4ae9-a26a-261dc5ab7742" providerId="AD" clId="Web-{3609DC7B-FDBD-A886-38C4-76629F0E7A55}" dt="2026-09-08T16:09:40.967" v="0"/>
          <ac:spMkLst>
            <pc:docMk/>
            <pc:sldMasterMk cId="3656731826" sldId="2147483648"/>
            <ac:spMk id="5" creationId="{2059EEC2-CDF9-F166-C2C9-966837927F79}"/>
          </ac:spMkLst>
        </pc:spChg>
        <pc:spChg chg="mod">
          <ac:chgData name="Jo Swaite" userId="S::jswaite@sutton-valence.kent.sch.uk::0bb708a1-1320-4ae9-a26a-261dc5ab7742" providerId="AD" clId="Web-{3609DC7B-FDBD-A886-38C4-76629F0E7A55}" dt="2026-09-08T16:09:40.967" v="0"/>
          <ac:spMkLst>
            <pc:docMk/>
            <pc:sldMasterMk cId="3656731826" sldId="2147483648"/>
            <ac:spMk id="6" creationId="{5092BBE4-D813-3CC6-526D-F5B588D5ED72}"/>
          </ac:spMkLst>
        </pc:spChg>
        <pc:sldLayoutChg chg="modSp">
          <pc:chgData name="Jo Swaite" userId="S::jswaite@sutton-valence.kent.sch.uk::0bb708a1-1320-4ae9-a26a-261dc5ab7742" providerId="AD" clId="Web-{3609DC7B-FDBD-A886-38C4-76629F0E7A55}" dt="2026-09-08T16:09:40.967" v="0"/>
          <pc:sldLayoutMkLst>
            <pc:docMk/>
            <pc:sldMasterMk cId="3656731826" sldId="2147483648"/>
            <pc:sldLayoutMk cId="1506593301" sldId="2147483649"/>
          </pc:sldLayoutMkLst>
          <pc:spChg chg="mod">
            <ac:chgData name="Jo Swaite" userId="S::jswaite@sutton-valence.kent.sch.uk::0bb708a1-1320-4ae9-a26a-261dc5ab7742" providerId="AD" clId="Web-{3609DC7B-FDBD-A886-38C4-76629F0E7A55}" dt="2026-09-08T16:09:40.967" v="0"/>
            <ac:spMkLst>
              <pc:docMk/>
              <pc:sldMasterMk cId="3656731826" sldId="2147483648"/>
              <pc:sldLayoutMk cId="1506593301" sldId="2147483649"/>
              <ac:spMk id="2" creationId="{AC8C03A8-65D3-F07D-F4B4-FEBF49F49E23}"/>
            </ac:spMkLst>
          </pc:spChg>
          <pc:spChg chg="mod">
            <ac:chgData name="Jo Swaite" userId="S::jswaite@sutton-valence.kent.sch.uk::0bb708a1-1320-4ae9-a26a-261dc5ab7742" providerId="AD" clId="Web-{3609DC7B-FDBD-A886-38C4-76629F0E7A55}" dt="2026-09-08T16:09:40.967" v="0"/>
            <ac:spMkLst>
              <pc:docMk/>
              <pc:sldMasterMk cId="3656731826" sldId="2147483648"/>
              <pc:sldLayoutMk cId="1506593301" sldId="2147483649"/>
              <ac:spMk id="3" creationId="{DD4D47B6-F126-8725-A95A-1734DA1BABA9}"/>
            </ac:spMkLst>
          </pc:spChg>
        </pc:sldLayoutChg>
        <pc:sldLayoutChg chg="modSp">
          <pc:chgData name="Jo Swaite" userId="S::jswaite@sutton-valence.kent.sch.uk::0bb708a1-1320-4ae9-a26a-261dc5ab7742" providerId="AD" clId="Web-{3609DC7B-FDBD-A886-38C4-76629F0E7A55}" dt="2026-09-08T16:09:40.967" v="0"/>
          <pc:sldLayoutMkLst>
            <pc:docMk/>
            <pc:sldMasterMk cId="3656731826" sldId="2147483648"/>
            <pc:sldLayoutMk cId="2765623768" sldId="2147483651"/>
          </pc:sldLayoutMkLst>
          <pc:spChg chg="mod">
            <ac:chgData name="Jo Swaite" userId="S::jswaite@sutton-valence.kent.sch.uk::0bb708a1-1320-4ae9-a26a-261dc5ab7742" providerId="AD" clId="Web-{3609DC7B-FDBD-A886-38C4-76629F0E7A55}" dt="2026-09-08T16:09:40.967" v="0"/>
            <ac:spMkLst>
              <pc:docMk/>
              <pc:sldMasterMk cId="3656731826" sldId="2147483648"/>
              <pc:sldLayoutMk cId="2765623768" sldId="2147483651"/>
              <ac:spMk id="2" creationId="{0ADBD43C-54CE-DBE7-982A-A3229A66A215}"/>
            </ac:spMkLst>
          </pc:spChg>
          <pc:spChg chg="mod">
            <ac:chgData name="Jo Swaite" userId="S::jswaite@sutton-valence.kent.sch.uk::0bb708a1-1320-4ae9-a26a-261dc5ab7742" providerId="AD" clId="Web-{3609DC7B-FDBD-A886-38C4-76629F0E7A55}" dt="2026-09-08T16:09:40.967" v="0"/>
            <ac:spMkLst>
              <pc:docMk/>
              <pc:sldMasterMk cId="3656731826" sldId="2147483648"/>
              <pc:sldLayoutMk cId="2765623768" sldId="2147483651"/>
              <ac:spMk id="3" creationId="{A926F69F-02D9-A958-64CA-FF442147268E}"/>
            </ac:spMkLst>
          </pc:spChg>
        </pc:sldLayoutChg>
        <pc:sldLayoutChg chg="modSp">
          <pc:chgData name="Jo Swaite" userId="S::jswaite@sutton-valence.kent.sch.uk::0bb708a1-1320-4ae9-a26a-261dc5ab7742" providerId="AD" clId="Web-{3609DC7B-FDBD-A886-38C4-76629F0E7A55}" dt="2026-09-08T16:09:40.967" v="0"/>
          <pc:sldLayoutMkLst>
            <pc:docMk/>
            <pc:sldMasterMk cId="3656731826" sldId="2147483648"/>
            <pc:sldLayoutMk cId="639749703" sldId="2147483652"/>
          </pc:sldLayoutMkLst>
          <pc:spChg chg="mod">
            <ac:chgData name="Jo Swaite" userId="S::jswaite@sutton-valence.kent.sch.uk::0bb708a1-1320-4ae9-a26a-261dc5ab7742" providerId="AD" clId="Web-{3609DC7B-FDBD-A886-38C4-76629F0E7A55}" dt="2026-09-08T16:09:40.967" v="0"/>
            <ac:spMkLst>
              <pc:docMk/>
              <pc:sldMasterMk cId="3656731826" sldId="2147483648"/>
              <pc:sldLayoutMk cId="639749703" sldId="2147483652"/>
              <ac:spMk id="3" creationId="{69AC73A9-648A-E661-FE31-A40390293436}"/>
            </ac:spMkLst>
          </pc:spChg>
          <pc:spChg chg="mod">
            <ac:chgData name="Jo Swaite" userId="S::jswaite@sutton-valence.kent.sch.uk::0bb708a1-1320-4ae9-a26a-261dc5ab7742" providerId="AD" clId="Web-{3609DC7B-FDBD-A886-38C4-76629F0E7A55}" dt="2026-09-08T16:09:40.967" v="0"/>
            <ac:spMkLst>
              <pc:docMk/>
              <pc:sldMasterMk cId="3656731826" sldId="2147483648"/>
              <pc:sldLayoutMk cId="639749703" sldId="2147483652"/>
              <ac:spMk id="4" creationId="{638513A4-6B83-0657-DEC9-DF39348C107D}"/>
            </ac:spMkLst>
          </pc:spChg>
        </pc:sldLayoutChg>
        <pc:sldLayoutChg chg="modSp">
          <pc:chgData name="Jo Swaite" userId="S::jswaite@sutton-valence.kent.sch.uk::0bb708a1-1320-4ae9-a26a-261dc5ab7742" providerId="AD" clId="Web-{3609DC7B-FDBD-A886-38C4-76629F0E7A55}" dt="2026-09-08T16:09:40.967" v="0"/>
          <pc:sldLayoutMkLst>
            <pc:docMk/>
            <pc:sldMasterMk cId="3656731826" sldId="2147483648"/>
            <pc:sldLayoutMk cId="3234210042" sldId="2147483653"/>
          </pc:sldLayoutMkLst>
          <pc:spChg chg="mod">
            <ac:chgData name="Jo Swaite" userId="S::jswaite@sutton-valence.kent.sch.uk::0bb708a1-1320-4ae9-a26a-261dc5ab7742" providerId="AD" clId="Web-{3609DC7B-FDBD-A886-38C4-76629F0E7A55}" dt="2026-09-08T16:09:40.967" v="0"/>
            <ac:spMkLst>
              <pc:docMk/>
              <pc:sldMasterMk cId="3656731826" sldId="2147483648"/>
              <pc:sldLayoutMk cId="3234210042" sldId="2147483653"/>
              <ac:spMk id="2" creationId="{F0B9AAEF-C4F9-9C8D-F50F-F572175970E1}"/>
            </ac:spMkLst>
          </pc:spChg>
          <pc:spChg chg="mod">
            <ac:chgData name="Jo Swaite" userId="S::jswaite@sutton-valence.kent.sch.uk::0bb708a1-1320-4ae9-a26a-261dc5ab7742" providerId="AD" clId="Web-{3609DC7B-FDBD-A886-38C4-76629F0E7A55}" dt="2026-09-08T16:09:40.967" v="0"/>
            <ac:spMkLst>
              <pc:docMk/>
              <pc:sldMasterMk cId="3656731826" sldId="2147483648"/>
              <pc:sldLayoutMk cId="3234210042" sldId="2147483653"/>
              <ac:spMk id="3" creationId="{DA9E7F6C-9AA2-2DD7-4569-506A460ABCC9}"/>
            </ac:spMkLst>
          </pc:spChg>
          <pc:spChg chg="mod">
            <ac:chgData name="Jo Swaite" userId="S::jswaite@sutton-valence.kent.sch.uk::0bb708a1-1320-4ae9-a26a-261dc5ab7742" providerId="AD" clId="Web-{3609DC7B-FDBD-A886-38C4-76629F0E7A55}" dt="2026-09-08T16:09:40.967" v="0"/>
            <ac:spMkLst>
              <pc:docMk/>
              <pc:sldMasterMk cId="3656731826" sldId="2147483648"/>
              <pc:sldLayoutMk cId="3234210042" sldId="2147483653"/>
              <ac:spMk id="4" creationId="{7362B6E3-694C-AF11-532D-C8926815A0E6}"/>
            </ac:spMkLst>
          </pc:spChg>
          <pc:spChg chg="mod">
            <ac:chgData name="Jo Swaite" userId="S::jswaite@sutton-valence.kent.sch.uk::0bb708a1-1320-4ae9-a26a-261dc5ab7742" providerId="AD" clId="Web-{3609DC7B-FDBD-A886-38C4-76629F0E7A55}" dt="2026-09-08T16:09:40.967" v="0"/>
            <ac:spMkLst>
              <pc:docMk/>
              <pc:sldMasterMk cId="3656731826" sldId="2147483648"/>
              <pc:sldLayoutMk cId="3234210042" sldId="2147483653"/>
              <ac:spMk id="5" creationId="{DFB7495B-0225-A4BB-E0FC-57AACDDBE4A5}"/>
            </ac:spMkLst>
          </pc:spChg>
          <pc:spChg chg="mod">
            <ac:chgData name="Jo Swaite" userId="S::jswaite@sutton-valence.kent.sch.uk::0bb708a1-1320-4ae9-a26a-261dc5ab7742" providerId="AD" clId="Web-{3609DC7B-FDBD-A886-38C4-76629F0E7A55}" dt="2026-09-08T16:09:40.967" v="0"/>
            <ac:spMkLst>
              <pc:docMk/>
              <pc:sldMasterMk cId="3656731826" sldId="2147483648"/>
              <pc:sldLayoutMk cId="3234210042" sldId="2147483653"/>
              <ac:spMk id="6" creationId="{F3798D05-5623-A34E-8D44-3DC217CC01A1}"/>
            </ac:spMkLst>
          </pc:spChg>
        </pc:sldLayoutChg>
        <pc:sldLayoutChg chg="modSp">
          <pc:chgData name="Jo Swaite" userId="S::jswaite@sutton-valence.kent.sch.uk::0bb708a1-1320-4ae9-a26a-261dc5ab7742" providerId="AD" clId="Web-{3609DC7B-FDBD-A886-38C4-76629F0E7A55}" dt="2026-09-08T16:09:40.967" v="0"/>
          <pc:sldLayoutMkLst>
            <pc:docMk/>
            <pc:sldMasterMk cId="3656731826" sldId="2147483648"/>
            <pc:sldLayoutMk cId="486033052" sldId="2147483656"/>
          </pc:sldLayoutMkLst>
          <pc:spChg chg="mod">
            <ac:chgData name="Jo Swaite" userId="S::jswaite@sutton-valence.kent.sch.uk::0bb708a1-1320-4ae9-a26a-261dc5ab7742" providerId="AD" clId="Web-{3609DC7B-FDBD-A886-38C4-76629F0E7A55}" dt="2026-09-08T16:09:40.967" v="0"/>
            <ac:spMkLst>
              <pc:docMk/>
              <pc:sldMasterMk cId="3656731826" sldId="2147483648"/>
              <pc:sldLayoutMk cId="486033052" sldId="2147483656"/>
              <ac:spMk id="2" creationId="{8D84B394-30CA-DD01-3D00-9673849D3670}"/>
            </ac:spMkLst>
          </pc:spChg>
          <pc:spChg chg="mod">
            <ac:chgData name="Jo Swaite" userId="S::jswaite@sutton-valence.kent.sch.uk::0bb708a1-1320-4ae9-a26a-261dc5ab7742" providerId="AD" clId="Web-{3609DC7B-FDBD-A886-38C4-76629F0E7A55}" dt="2026-09-08T16:09:40.967" v="0"/>
            <ac:spMkLst>
              <pc:docMk/>
              <pc:sldMasterMk cId="3656731826" sldId="2147483648"/>
              <pc:sldLayoutMk cId="486033052" sldId="2147483656"/>
              <ac:spMk id="3" creationId="{25F7AACF-0907-FB71-0965-E711889C84E7}"/>
            </ac:spMkLst>
          </pc:spChg>
          <pc:spChg chg="mod">
            <ac:chgData name="Jo Swaite" userId="S::jswaite@sutton-valence.kent.sch.uk::0bb708a1-1320-4ae9-a26a-261dc5ab7742" providerId="AD" clId="Web-{3609DC7B-FDBD-A886-38C4-76629F0E7A55}" dt="2026-09-08T16:09:40.967" v="0"/>
            <ac:spMkLst>
              <pc:docMk/>
              <pc:sldMasterMk cId="3656731826" sldId="2147483648"/>
              <pc:sldLayoutMk cId="486033052" sldId="2147483656"/>
              <ac:spMk id="4" creationId="{88570BCA-818E-837E-EA31-5045BC98F398}"/>
            </ac:spMkLst>
          </pc:spChg>
        </pc:sldLayoutChg>
        <pc:sldLayoutChg chg="modSp">
          <pc:chgData name="Jo Swaite" userId="S::jswaite@sutton-valence.kent.sch.uk::0bb708a1-1320-4ae9-a26a-261dc5ab7742" providerId="AD" clId="Web-{3609DC7B-FDBD-A886-38C4-76629F0E7A55}" dt="2026-09-08T16:09:40.967" v="0"/>
          <pc:sldLayoutMkLst>
            <pc:docMk/>
            <pc:sldMasterMk cId="3656731826" sldId="2147483648"/>
            <pc:sldLayoutMk cId="2666124486" sldId="2147483657"/>
          </pc:sldLayoutMkLst>
          <pc:spChg chg="mod">
            <ac:chgData name="Jo Swaite" userId="S::jswaite@sutton-valence.kent.sch.uk::0bb708a1-1320-4ae9-a26a-261dc5ab7742" providerId="AD" clId="Web-{3609DC7B-FDBD-A886-38C4-76629F0E7A55}" dt="2026-09-08T16:09:40.967" v="0"/>
            <ac:spMkLst>
              <pc:docMk/>
              <pc:sldMasterMk cId="3656731826" sldId="2147483648"/>
              <pc:sldLayoutMk cId="2666124486" sldId="2147483657"/>
              <ac:spMk id="2" creationId="{FAA3E039-DEE3-70E1-A1D3-8EB78A2A9DB4}"/>
            </ac:spMkLst>
          </pc:spChg>
          <pc:spChg chg="mod">
            <ac:chgData name="Jo Swaite" userId="S::jswaite@sutton-valence.kent.sch.uk::0bb708a1-1320-4ae9-a26a-261dc5ab7742" providerId="AD" clId="Web-{3609DC7B-FDBD-A886-38C4-76629F0E7A55}" dt="2026-09-08T16:09:40.967" v="0"/>
            <ac:spMkLst>
              <pc:docMk/>
              <pc:sldMasterMk cId="3656731826" sldId="2147483648"/>
              <pc:sldLayoutMk cId="2666124486" sldId="2147483657"/>
              <ac:spMk id="3" creationId="{60C88FF6-CE43-C34C-7812-B7783B245D49}"/>
            </ac:spMkLst>
          </pc:spChg>
          <pc:spChg chg="mod">
            <ac:chgData name="Jo Swaite" userId="S::jswaite@sutton-valence.kent.sch.uk::0bb708a1-1320-4ae9-a26a-261dc5ab7742" providerId="AD" clId="Web-{3609DC7B-FDBD-A886-38C4-76629F0E7A55}" dt="2026-09-08T16:09:40.967" v="0"/>
            <ac:spMkLst>
              <pc:docMk/>
              <pc:sldMasterMk cId="3656731826" sldId="2147483648"/>
              <pc:sldLayoutMk cId="2666124486" sldId="2147483657"/>
              <ac:spMk id="4" creationId="{11DBBE45-ACC8-C08F-0119-A1A7F4A00DC7}"/>
            </ac:spMkLst>
          </pc:spChg>
        </pc:sldLayoutChg>
        <pc:sldLayoutChg chg="modSp">
          <pc:chgData name="Jo Swaite" userId="S::jswaite@sutton-valence.kent.sch.uk::0bb708a1-1320-4ae9-a26a-261dc5ab7742" providerId="AD" clId="Web-{3609DC7B-FDBD-A886-38C4-76629F0E7A55}" dt="2026-09-08T16:09:40.967" v="0"/>
          <pc:sldLayoutMkLst>
            <pc:docMk/>
            <pc:sldMasterMk cId="3656731826" sldId="2147483648"/>
            <pc:sldLayoutMk cId="1335808920" sldId="2147483659"/>
          </pc:sldLayoutMkLst>
          <pc:spChg chg="mod">
            <ac:chgData name="Jo Swaite" userId="S::jswaite@sutton-valence.kent.sch.uk::0bb708a1-1320-4ae9-a26a-261dc5ab7742" providerId="AD" clId="Web-{3609DC7B-FDBD-A886-38C4-76629F0E7A55}" dt="2026-09-08T16:09:40.967" v="0"/>
            <ac:spMkLst>
              <pc:docMk/>
              <pc:sldMasterMk cId="3656731826" sldId="2147483648"/>
              <pc:sldLayoutMk cId="1335808920" sldId="2147483659"/>
              <ac:spMk id="2" creationId="{6B9B25FF-63A5-DC91-D67F-DB01038064E1}"/>
            </ac:spMkLst>
          </pc:spChg>
          <pc:spChg chg="mod">
            <ac:chgData name="Jo Swaite" userId="S::jswaite@sutton-valence.kent.sch.uk::0bb708a1-1320-4ae9-a26a-261dc5ab7742" providerId="AD" clId="Web-{3609DC7B-FDBD-A886-38C4-76629F0E7A55}" dt="2026-09-08T16:09:40.967" v="0"/>
            <ac:spMkLst>
              <pc:docMk/>
              <pc:sldMasterMk cId="3656731826" sldId="2147483648"/>
              <pc:sldLayoutMk cId="1335808920" sldId="2147483659"/>
              <ac:spMk id="3" creationId="{06FBB032-CEF1-B491-9E15-724904C01C1C}"/>
            </ac:spMkLst>
          </pc:spChg>
        </pc:sldLayoutChg>
      </pc:sldMasterChg>
    </pc:docChg>
  </pc:docChgLst>
  <pc:docChgLst>
    <pc:chgData name="Jo Swaite" userId="S::jswaite@sutton-valence.kent.sch.uk::0bb708a1-1320-4ae9-a26a-261dc5ab7742" providerId="AD" clId="Web-{F360833E-B4DB-27C2-0EE0-D27E34F31073}"/>
    <pc:docChg chg="modSld">
      <pc:chgData name="Jo Swaite" userId="S::jswaite@sutton-valence.kent.sch.uk::0bb708a1-1320-4ae9-a26a-261dc5ab7742" providerId="AD" clId="Web-{F360833E-B4DB-27C2-0EE0-D27E34F31073}" dt="2026-09-08T16:29:00.029" v="85" actId="1076"/>
      <pc:docMkLst>
        <pc:docMk/>
      </pc:docMkLst>
      <pc:sldChg chg="modSp">
        <pc:chgData name="Jo Swaite" userId="S::jswaite@sutton-valence.kent.sch.uk::0bb708a1-1320-4ae9-a26a-261dc5ab7742" providerId="AD" clId="Web-{F360833E-B4DB-27C2-0EE0-D27E34F31073}" dt="2026-09-08T16:29:00.029" v="85" actId="1076"/>
        <pc:sldMkLst>
          <pc:docMk/>
          <pc:sldMk cId="889891952" sldId="256"/>
        </pc:sldMkLst>
        <pc:spChg chg="mod">
          <ac:chgData name="Jo Swaite" userId="S::jswaite@sutton-valence.kent.sch.uk::0bb708a1-1320-4ae9-a26a-261dc5ab7742" providerId="AD" clId="Web-{F360833E-B4DB-27C2-0EE0-D27E34F31073}" dt="2026-09-08T16:21:56.137" v="27" actId="20577"/>
          <ac:spMkLst>
            <pc:docMk/>
            <pc:sldMk cId="889891952" sldId="256"/>
            <ac:spMk id="4" creationId="{A6AD3204-2742-6975-FE0B-5F9600865BD8}"/>
          </ac:spMkLst>
        </pc:spChg>
        <pc:spChg chg="mod">
          <ac:chgData name="Jo Swaite" userId="S::jswaite@sutton-valence.kent.sch.uk::0bb708a1-1320-4ae9-a26a-261dc5ab7742" providerId="AD" clId="Web-{F360833E-B4DB-27C2-0EE0-D27E34F31073}" dt="2026-09-08T16:19:11.080" v="21" actId="20577"/>
          <ac:spMkLst>
            <pc:docMk/>
            <pc:sldMk cId="889891952" sldId="256"/>
            <ac:spMk id="5" creationId="{E9B9F308-B081-A964-A35C-19BF4AF7947B}"/>
          </ac:spMkLst>
        </pc:spChg>
        <pc:spChg chg="mod">
          <ac:chgData name="Jo Swaite" userId="S::jswaite@sutton-valence.kent.sch.uk::0bb708a1-1320-4ae9-a26a-261dc5ab7742" providerId="AD" clId="Web-{F360833E-B4DB-27C2-0EE0-D27E34F31073}" dt="2026-09-08T16:19:21.831" v="22" actId="1076"/>
          <ac:spMkLst>
            <pc:docMk/>
            <pc:sldMk cId="889891952" sldId="256"/>
            <ac:spMk id="6" creationId="{61096EFE-8131-3DA3-DCBF-FBC27F714AE8}"/>
          </ac:spMkLst>
        </pc:spChg>
        <pc:spChg chg="mod">
          <ac:chgData name="Jo Swaite" userId="S::jswaite@sutton-valence.kent.sch.uk::0bb708a1-1320-4ae9-a26a-261dc5ab7742" providerId="AD" clId="Web-{F360833E-B4DB-27C2-0EE0-D27E34F31073}" dt="2026-09-08T16:24:43.598" v="48" actId="20577"/>
          <ac:spMkLst>
            <pc:docMk/>
            <pc:sldMk cId="889891952" sldId="256"/>
            <ac:spMk id="7" creationId="{E1BABC95-DAE7-C4CF-0580-E77B0B3EC0FD}"/>
          </ac:spMkLst>
        </pc:spChg>
        <pc:spChg chg="mod">
          <ac:chgData name="Jo Swaite" userId="S::jswaite@sutton-valence.kent.sch.uk::0bb708a1-1320-4ae9-a26a-261dc5ab7742" providerId="AD" clId="Web-{F360833E-B4DB-27C2-0EE0-D27E34F31073}" dt="2026-09-08T16:28:52.248" v="84" actId="1076"/>
          <ac:spMkLst>
            <pc:docMk/>
            <pc:sldMk cId="889891952" sldId="256"/>
            <ac:spMk id="8" creationId="{7D7E21CD-3FDF-DB07-718F-DB9995FD97EA}"/>
          </ac:spMkLst>
        </pc:spChg>
        <pc:spChg chg="mod">
          <ac:chgData name="Jo Swaite" userId="S::jswaite@sutton-valence.kent.sch.uk::0bb708a1-1320-4ae9-a26a-261dc5ab7742" providerId="AD" clId="Web-{F360833E-B4DB-27C2-0EE0-D27E34F31073}" dt="2026-09-08T16:21:59.590" v="28" actId="14100"/>
          <ac:spMkLst>
            <pc:docMk/>
            <pc:sldMk cId="889891952" sldId="256"/>
            <ac:spMk id="9" creationId="{981111F6-A1C8-2570-FED6-5767854CA42D}"/>
          </ac:spMkLst>
        </pc:spChg>
        <pc:spChg chg="mod">
          <ac:chgData name="Jo Swaite" userId="S::jswaite@sutton-valence.kent.sch.uk::0bb708a1-1320-4ae9-a26a-261dc5ab7742" providerId="AD" clId="Web-{F360833E-B4DB-27C2-0EE0-D27E34F31073}" dt="2026-09-08T16:25:40.210" v="49" actId="1076"/>
          <ac:spMkLst>
            <pc:docMk/>
            <pc:sldMk cId="889891952" sldId="256"/>
            <ac:spMk id="10" creationId="{9B80640E-3AFB-8E99-9560-1FE652EEF7EA}"/>
          </ac:spMkLst>
        </pc:spChg>
        <pc:spChg chg="mod">
          <ac:chgData name="Jo Swaite" userId="S::jswaite@sutton-valence.kent.sch.uk::0bb708a1-1320-4ae9-a26a-261dc5ab7742" providerId="AD" clId="Web-{F360833E-B4DB-27C2-0EE0-D27E34F31073}" dt="2026-09-08T16:25:48.601" v="51" actId="1076"/>
          <ac:spMkLst>
            <pc:docMk/>
            <pc:sldMk cId="889891952" sldId="256"/>
            <ac:spMk id="11" creationId="{1F13BABD-1210-4844-0AD5-E69552930FB6}"/>
          </ac:spMkLst>
        </pc:spChg>
        <pc:spChg chg="mod">
          <ac:chgData name="Jo Swaite" userId="S::jswaite@sutton-valence.kent.sch.uk::0bb708a1-1320-4ae9-a26a-261dc5ab7742" providerId="AD" clId="Web-{F360833E-B4DB-27C2-0EE0-D27E34F31073}" dt="2026-09-08T16:22:57.702" v="30" actId="20577"/>
          <ac:spMkLst>
            <pc:docMk/>
            <pc:sldMk cId="889891952" sldId="256"/>
            <ac:spMk id="16" creationId="{1B669C6A-0638-55E9-4847-88429E172BFA}"/>
          </ac:spMkLst>
        </pc:spChg>
        <pc:spChg chg="mod">
          <ac:chgData name="Jo Swaite" userId="S::jswaite@sutton-valence.kent.sch.uk::0bb708a1-1320-4ae9-a26a-261dc5ab7742" providerId="AD" clId="Web-{F360833E-B4DB-27C2-0EE0-D27E34F31073}" dt="2026-09-08T16:23:13.156" v="34" actId="20577"/>
          <ac:spMkLst>
            <pc:docMk/>
            <pc:sldMk cId="889891952" sldId="256"/>
            <ac:spMk id="17" creationId="{9ED5FEB7-A0A4-CA46-7AE8-705B0306313B}"/>
          </ac:spMkLst>
        </pc:spChg>
        <pc:spChg chg="mod">
          <ac:chgData name="Jo Swaite" userId="S::jswaite@sutton-valence.kent.sch.uk::0bb708a1-1320-4ae9-a26a-261dc5ab7742" providerId="AD" clId="Web-{F360833E-B4DB-27C2-0EE0-D27E34F31073}" dt="2026-09-08T16:23:42.157" v="39" actId="20577"/>
          <ac:spMkLst>
            <pc:docMk/>
            <pc:sldMk cId="889891952" sldId="256"/>
            <ac:spMk id="19" creationId="{BF4C9C39-DEC4-E628-5A9F-444612D71E5E}"/>
          </ac:spMkLst>
        </pc:spChg>
        <pc:spChg chg="mod">
          <ac:chgData name="Jo Swaite" userId="S::jswaite@sutton-valence.kent.sch.uk::0bb708a1-1320-4ae9-a26a-261dc5ab7742" providerId="AD" clId="Web-{F360833E-B4DB-27C2-0EE0-D27E34F31073}" dt="2026-09-08T16:29:00.029" v="85" actId="1076"/>
          <ac:spMkLst>
            <pc:docMk/>
            <pc:sldMk cId="889891952" sldId="256"/>
            <ac:spMk id="20" creationId="{F6AAB2EA-A5B2-FEA0-FC9E-EDEF968590AD}"/>
          </ac:spMkLst>
        </pc:spChg>
        <pc:spChg chg="mod">
          <ac:chgData name="Jo Swaite" userId="S::jswaite@sutton-valence.kent.sch.uk::0bb708a1-1320-4ae9-a26a-261dc5ab7742" providerId="AD" clId="Web-{F360833E-B4DB-27C2-0EE0-D27E34F31073}" dt="2026-09-08T16:28:46.576" v="83" actId="14100"/>
          <ac:spMkLst>
            <pc:docMk/>
            <pc:sldMk cId="889891952" sldId="256"/>
            <ac:spMk id="22" creationId="{4A42FD4C-E8D6-9505-D4CB-DF86295A280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C03A8-65D3-F07D-F4B4-FEBF49F49E23}"/>
              </a:ext>
            </a:extLst>
          </p:cNvPr>
          <p:cNvSpPr>
            <a:spLocks noGrp="1"/>
          </p:cNvSpPr>
          <p:nvPr>
            <p:ph type="ctrTitle"/>
          </p:nvPr>
        </p:nvSpPr>
        <p:spPr>
          <a:xfrm>
            <a:off x="1238250" y="1122363"/>
            <a:ext cx="7429500" cy="2387600"/>
          </a:xfrm>
        </p:spPr>
        <p:txBody>
          <a:bodyPr anchor="b"/>
          <a:lstStyle>
            <a:lvl1pPr algn="ctr">
              <a:defRPr sz="4875"/>
            </a:lvl1pPr>
          </a:lstStyle>
          <a:p>
            <a:r>
              <a:rPr lang="en-GB"/>
              <a:t>Click to edit Master title style</a:t>
            </a:r>
          </a:p>
        </p:txBody>
      </p:sp>
      <p:sp>
        <p:nvSpPr>
          <p:cNvPr id="3" name="Subtitle 2">
            <a:extLst>
              <a:ext uri="{FF2B5EF4-FFF2-40B4-BE49-F238E27FC236}">
                <a16:creationId xmlns:a16="http://schemas.microsoft.com/office/drawing/2014/main" id="{DD4D47B6-F126-8725-A95A-1734DA1BABA9}"/>
              </a:ext>
            </a:extLst>
          </p:cNvPr>
          <p:cNvSpPr>
            <a:spLocks noGrp="1"/>
          </p:cNvSpPr>
          <p:nvPr>
            <p:ph type="subTitle" idx="1"/>
          </p:nvPr>
        </p:nvSpPr>
        <p:spPr>
          <a:xfrm>
            <a:off x="1238250" y="3602038"/>
            <a:ext cx="7429500" cy="1655762"/>
          </a:xfrm>
        </p:spPr>
        <p:txBody>
          <a:bodyPr/>
          <a:lstStyle>
            <a:lvl1pPr marL="0" indent="0" algn="ctr">
              <a:buNone/>
              <a:defRPr sz="1950"/>
            </a:lvl1pPr>
            <a:lvl2pPr marL="371475" indent="0" algn="ctr">
              <a:buNone/>
              <a:defRPr sz="1625"/>
            </a:lvl2pPr>
            <a:lvl3pPr marL="742950" indent="0" algn="ctr">
              <a:buNone/>
              <a:defRPr sz="1463"/>
            </a:lvl3pPr>
            <a:lvl4pPr marL="1114425" indent="0" algn="ctr">
              <a:buNone/>
              <a:defRPr sz="1300"/>
            </a:lvl4pPr>
            <a:lvl5pPr marL="1485900" indent="0" algn="ctr">
              <a:buNone/>
              <a:defRPr sz="1300"/>
            </a:lvl5pPr>
            <a:lvl6pPr marL="1857375" indent="0" algn="ctr">
              <a:buNone/>
              <a:defRPr sz="1300"/>
            </a:lvl6pPr>
            <a:lvl7pPr marL="2228850" indent="0" algn="ctr">
              <a:buNone/>
              <a:defRPr sz="1300"/>
            </a:lvl7pPr>
            <a:lvl8pPr marL="2600325" indent="0" algn="ctr">
              <a:buNone/>
              <a:defRPr sz="1300"/>
            </a:lvl8pPr>
            <a:lvl9pPr marL="2971800" indent="0" algn="ctr">
              <a:buNone/>
              <a:defRPr sz="1300"/>
            </a:lvl9pPr>
          </a:lstStyle>
          <a:p>
            <a:r>
              <a:rPr lang="en-GB"/>
              <a:t>Click to edit Master subtitle style</a:t>
            </a:r>
          </a:p>
        </p:txBody>
      </p:sp>
      <p:sp>
        <p:nvSpPr>
          <p:cNvPr id="4" name="Date Placeholder 3">
            <a:extLst>
              <a:ext uri="{FF2B5EF4-FFF2-40B4-BE49-F238E27FC236}">
                <a16:creationId xmlns:a16="http://schemas.microsoft.com/office/drawing/2014/main" id="{4AFC9A8B-7620-E5C5-A6CC-FAAA11785BD4}"/>
              </a:ext>
            </a:extLst>
          </p:cNvPr>
          <p:cNvSpPr>
            <a:spLocks noGrp="1"/>
          </p:cNvSpPr>
          <p:nvPr>
            <p:ph type="dt" sz="half" idx="10"/>
          </p:nvPr>
        </p:nvSpPr>
        <p:spPr/>
        <p:txBody>
          <a:bodyPr/>
          <a:lstStyle/>
          <a:p>
            <a:fld id="{25B474D1-00E3-4D90-BCF9-DFF06B0C2183}" type="datetimeFigureOut">
              <a:rPr lang="en-GB" smtClean="0"/>
              <a:t>10/09/2026</a:t>
            </a:fld>
            <a:endParaRPr lang="en-GB"/>
          </a:p>
        </p:txBody>
      </p:sp>
      <p:sp>
        <p:nvSpPr>
          <p:cNvPr id="5" name="Footer Placeholder 4">
            <a:extLst>
              <a:ext uri="{FF2B5EF4-FFF2-40B4-BE49-F238E27FC236}">
                <a16:creationId xmlns:a16="http://schemas.microsoft.com/office/drawing/2014/main" id="{CA6FBF6D-2D87-6854-2E25-4669DE0CB4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E8C8E0-2DF0-0665-D739-F9D856BCE82C}"/>
              </a:ext>
            </a:extLst>
          </p:cNvPr>
          <p:cNvSpPr>
            <a:spLocks noGrp="1"/>
          </p:cNvSpPr>
          <p:nvPr>
            <p:ph type="sldNum" sz="quarter" idx="12"/>
          </p:nvPr>
        </p:nvSpPr>
        <p:spPr/>
        <p:txBody>
          <a:bodyPr/>
          <a:lstStyle/>
          <a:p>
            <a:fld id="{CE812221-B525-450E-82F6-C59D5E37513B}" type="slidenum">
              <a:rPr lang="en-GB" smtClean="0"/>
              <a:t>‹#›</a:t>
            </a:fld>
            <a:endParaRPr lang="en-GB"/>
          </a:p>
        </p:txBody>
      </p:sp>
    </p:spTree>
    <p:extLst>
      <p:ext uri="{BB962C8B-B14F-4D97-AF65-F5344CB8AC3E}">
        <p14:creationId xmlns:p14="http://schemas.microsoft.com/office/powerpoint/2010/main" val="15065933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99F2D-CA8C-846D-FC0F-D630109A5CB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A988BCB-2EEC-F962-5880-52CBA7388B5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4AE9800-6D67-5064-C6FE-2AF6076C6CE7}"/>
              </a:ext>
            </a:extLst>
          </p:cNvPr>
          <p:cNvSpPr>
            <a:spLocks noGrp="1"/>
          </p:cNvSpPr>
          <p:nvPr>
            <p:ph type="dt" sz="half" idx="10"/>
          </p:nvPr>
        </p:nvSpPr>
        <p:spPr/>
        <p:txBody>
          <a:bodyPr/>
          <a:lstStyle/>
          <a:p>
            <a:fld id="{25B474D1-00E3-4D90-BCF9-DFF06B0C2183}" type="datetimeFigureOut">
              <a:rPr lang="en-GB" smtClean="0"/>
              <a:t>11/09/2026</a:t>
            </a:fld>
            <a:endParaRPr lang="en-GB"/>
          </a:p>
        </p:txBody>
      </p:sp>
      <p:sp>
        <p:nvSpPr>
          <p:cNvPr id="5" name="Footer Placeholder 4">
            <a:extLst>
              <a:ext uri="{FF2B5EF4-FFF2-40B4-BE49-F238E27FC236}">
                <a16:creationId xmlns:a16="http://schemas.microsoft.com/office/drawing/2014/main" id="{699586BB-D018-2E52-3923-40EE2289A7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3186BC-6170-8C40-B9D9-9000E102204D}"/>
              </a:ext>
            </a:extLst>
          </p:cNvPr>
          <p:cNvSpPr>
            <a:spLocks noGrp="1"/>
          </p:cNvSpPr>
          <p:nvPr>
            <p:ph type="sldNum" sz="quarter" idx="12"/>
          </p:nvPr>
        </p:nvSpPr>
        <p:spPr/>
        <p:txBody>
          <a:bodyPr/>
          <a:lstStyle/>
          <a:p>
            <a:fld id="{CE812221-B525-450E-82F6-C59D5E37513B}" type="slidenum">
              <a:rPr lang="en-GB" smtClean="0"/>
              <a:t>‹#›</a:t>
            </a:fld>
            <a:endParaRPr lang="en-GB"/>
          </a:p>
        </p:txBody>
      </p:sp>
    </p:spTree>
    <p:extLst>
      <p:ext uri="{BB962C8B-B14F-4D97-AF65-F5344CB8AC3E}">
        <p14:creationId xmlns:p14="http://schemas.microsoft.com/office/powerpoint/2010/main" val="2202889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BD43C-54CE-DBE7-982A-A3229A66A215}"/>
              </a:ext>
            </a:extLst>
          </p:cNvPr>
          <p:cNvSpPr>
            <a:spLocks noGrp="1"/>
          </p:cNvSpPr>
          <p:nvPr>
            <p:ph type="title"/>
          </p:nvPr>
        </p:nvSpPr>
        <p:spPr>
          <a:xfrm>
            <a:off x="675878" y="1709739"/>
            <a:ext cx="8543925" cy="2852737"/>
          </a:xfrm>
        </p:spPr>
        <p:txBody>
          <a:bodyPr anchor="b"/>
          <a:lstStyle>
            <a:lvl1pPr>
              <a:defRPr sz="4875"/>
            </a:lvl1pPr>
          </a:lstStyle>
          <a:p>
            <a:r>
              <a:rPr lang="en-GB"/>
              <a:t>Click to edit Master title style</a:t>
            </a:r>
          </a:p>
        </p:txBody>
      </p:sp>
      <p:sp>
        <p:nvSpPr>
          <p:cNvPr id="3" name="Text Placeholder 2">
            <a:extLst>
              <a:ext uri="{FF2B5EF4-FFF2-40B4-BE49-F238E27FC236}">
                <a16:creationId xmlns:a16="http://schemas.microsoft.com/office/drawing/2014/main" id="{A926F69F-02D9-A958-64CA-FF442147268E}"/>
              </a:ext>
            </a:extLst>
          </p:cNvPr>
          <p:cNvSpPr>
            <a:spLocks noGrp="1"/>
          </p:cNvSpPr>
          <p:nvPr>
            <p:ph type="body" idx="1"/>
          </p:nvPr>
        </p:nvSpPr>
        <p:spPr>
          <a:xfrm>
            <a:off x="675878" y="4589464"/>
            <a:ext cx="8543925" cy="1500187"/>
          </a:xfrm>
        </p:spPr>
        <p:txBody>
          <a:bodyPr/>
          <a:lstStyle>
            <a:lvl1pPr marL="0" indent="0">
              <a:buNone/>
              <a:defRPr sz="1950">
                <a:solidFill>
                  <a:schemeClr val="tx1">
                    <a:tint val="82000"/>
                  </a:schemeClr>
                </a:solidFill>
              </a:defRPr>
            </a:lvl1pPr>
            <a:lvl2pPr marL="371475" indent="0">
              <a:buNone/>
              <a:defRPr sz="1625">
                <a:solidFill>
                  <a:schemeClr val="tx1">
                    <a:tint val="82000"/>
                  </a:schemeClr>
                </a:solidFill>
              </a:defRPr>
            </a:lvl2pPr>
            <a:lvl3pPr marL="742950" indent="0">
              <a:buNone/>
              <a:defRPr sz="1463">
                <a:solidFill>
                  <a:schemeClr val="tx1">
                    <a:tint val="82000"/>
                  </a:schemeClr>
                </a:solidFill>
              </a:defRPr>
            </a:lvl3pPr>
            <a:lvl4pPr marL="1114425" indent="0">
              <a:buNone/>
              <a:defRPr sz="1300">
                <a:solidFill>
                  <a:schemeClr val="tx1">
                    <a:tint val="82000"/>
                  </a:schemeClr>
                </a:solidFill>
              </a:defRPr>
            </a:lvl4pPr>
            <a:lvl5pPr marL="1485900" indent="0">
              <a:buNone/>
              <a:defRPr sz="1300">
                <a:solidFill>
                  <a:schemeClr val="tx1">
                    <a:tint val="82000"/>
                  </a:schemeClr>
                </a:solidFill>
              </a:defRPr>
            </a:lvl5pPr>
            <a:lvl6pPr marL="1857375" indent="0">
              <a:buNone/>
              <a:defRPr sz="1300">
                <a:solidFill>
                  <a:schemeClr val="tx1">
                    <a:tint val="82000"/>
                  </a:schemeClr>
                </a:solidFill>
              </a:defRPr>
            </a:lvl6pPr>
            <a:lvl7pPr marL="2228850" indent="0">
              <a:buNone/>
              <a:defRPr sz="1300">
                <a:solidFill>
                  <a:schemeClr val="tx1">
                    <a:tint val="82000"/>
                  </a:schemeClr>
                </a:solidFill>
              </a:defRPr>
            </a:lvl7pPr>
            <a:lvl8pPr marL="2600325" indent="0">
              <a:buNone/>
              <a:defRPr sz="1300">
                <a:solidFill>
                  <a:schemeClr val="tx1">
                    <a:tint val="82000"/>
                  </a:schemeClr>
                </a:solidFill>
              </a:defRPr>
            </a:lvl8pPr>
            <a:lvl9pPr marL="2971800" indent="0">
              <a:buNone/>
              <a:defRPr sz="13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ABF095D-6D95-AD2F-AFB0-2C70173F2243}"/>
              </a:ext>
            </a:extLst>
          </p:cNvPr>
          <p:cNvSpPr>
            <a:spLocks noGrp="1"/>
          </p:cNvSpPr>
          <p:nvPr>
            <p:ph type="dt" sz="half" idx="10"/>
          </p:nvPr>
        </p:nvSpPr>
        <p:spPr/>
        <p:txBody>
          <a:bodyPr/>
          <a:lstStyle/>
          <a:p>
            <a:fld id="{25B474D1-00E3-4D90-BCF9-DFF06B0C2183}" type="datetimeFigureOut">
              <a:rPr lang="en-GB" smtClean="0"/>
              <a:t>11/09/2026</a:t>
            </a:fld>
            <a:endParaRPr lang="en-GB"/>
          </a:p>
        </p:txBody>
      </p:sp>
      <p:sp>
        <p:nvSpPr>
          <p:cNvPr id="5" name="Footer Placeholder 4">
            <a:extLst>
              <a:ext uri="{FF2B5EF4-FFF2-40B4-BE49-F238E27FC236}">
                <a16:creationId xmlns:a16="http://schemas.microsoft.com/office/drawing/2014/main" id="{59A52AE0-75DB-6BD9-E7AD-1A284AA980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5AA2B1-23B4-CD18-4A58-EB03622AB0B0}"/>
              </a:ext>
            </a:extLst>
          </p:cNvPr>
          <p:cNvSpPr>
            <a:spLocks noGrp="1"/>
          </p:cNvSpPr>
          <p:nvPr>
            <p:ph type="sldNum" sz="quarter" idx="12"/>
          </p:nvPr>
        </p:nvSpPr>
        <p:spPr/>
        <p:txBody>
          <a:bodyPr/>
          <a:lstStyle/>
          <a:p>
            <a:fld id="{CE812221-B525-450E-82F6-C59D5E37513B}" type="slidenum">
              <a:rPr lang="en-GB" smtClean="0"/>
              <a:t>‹#›</a:t>
            </a:fld>
            <a:endParaRPr lang="en-GB"/>
          </a:p>
        </p:txBody>
      </p:sp>
    </p:spTree>
    <p:extLst>
      <p:ext uri="{BB962C8B-B14F-4D97-AF65-F5344CB8AC3E}">
        <p14:creationId xmlns:p14="http://schemas.microsoft.com/office/powerpoint/2010/main" val="2765623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2DF95-5006-0A9D-D253-6963F71B266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9AC73A9-648A-E661-FE31-A40390293436}"/>
              </a:ext>
            </a:extLst>
          </p:cNvPr>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38513A4-6B83-0657-DEC9-DF39348C107D}"/>
              </a:ext>
            </a:extLst>
          </p:cNvPr>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D701B2A-92FF-C387-1713-AE36F591F910}"/>
              </a:ext>
            </a:extLst>
          </p:cNvPr>
          <p:cNvSpPr>
            <a:spLocks noGrp="1"/>
          </p:cNvSpPr>
          <p:nvPr>
            <p:ph type="dt" sz="half" idx="10"/>
          </p:nvPr>
        </p:nvSpPr>
        <p:spPr/>
        <p:txBody>
          <a:bodyPr/>
          <a:lstStyle/>
          <a:p>
            <a:fld id="{25B474D1-00E3-4D90-BCF9-DFF06B0C2183}" type="datetimeFigureOut">
              <a:rPr lang="en-GB" smtClean="0"/>
              <a:t>11/09/2026</a:t>
            </a:fld>
            <a:endParaRPr lang="en-GB"/>
          </a:p>
        </p:txBody>
      </p:sp>
      <p:sp>
        <p:nvSpPr>
          <p:cNvPr id="6" name="Footer Placeholder 5">
            <a:extLst>
              <a:ext uri="{FF2B5EF4-FFF2-40B4-BE49-F238E27FC236}">
                <a16:creationId xmlns:a16="http://schemas.microsoft.com/office/drawing/2014/main" id="{B2CCE3FD-8202-CFBD-EDA1-D6958BCADB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27E1FE-3F35-F994-056D-A79901AC004F}"/>
              </a:ext>
            </a:extLst>
          </p:cNvPr>
          <p:cNvSpPr>
            <a:spLocks noGrp="1"/>
          </p:cNvSpPr>
          <p:nvPr>
            <p:ph type="sldNum" sz="quarter" idx="12"/>
          </p:nvPr>
        </p:nvSpPr>
        <p:spPr/>
        <p:txBody>
          <a:bodyPr/>
          <a:lstStyle/>
          <a:p>
            <a:fld id="{CE812221-B525-450E-82F6-C59D5E37513B}" type="slidenum">
              <a:rPr lang="en-GB" smtClean="0"/>
              <a:t>‹#›</a:t>
            </a:fld>
            <a:endParaRPr lang="en-GB"/>
          </a:p>
        </p:txBody>
      </p:sp>
    </p:spTree>
    <p:extLst>
      <p:ext uri="{BB962C8B-B14F-4D97-AF65-F5344CB8AC3E}">
        <p14:creationId xmlns:p14="http://schemas.microsoft.com/office/powerpoint/2010/main" val="639749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9AAEF-C4F9-9C8D-F50F-F572175970E1}"/>
              </a:ext>
            </a:extLst>
          </p:cNvPr>
          <p:cNvSpPr>
            <a:spLocks noGrp="1"/>
          </p:cNvSpPr>
          <p:nvPr>
            <p:ph type="title"/>
          </p:nvPr>
        </p:nvSpPr>
        <p:spPr>
          <a:xfrm>
            <a:off x="682328" y="365126"/>
            <a:ext cx="8543925"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DA9E7F6C-9AA2-2DD7-4569-506A460ABCC9}"/>
              </a:ext>
            </a:extLst>
          </p:cNvPr>
          <p:cNvSpPr>
            <a:spLocks noGrp="1"/>
          </p:cNvSpPr>
          <p:nvPr>
            <p:ph type="body" idx="1"/>
          </p:nvPr>
        </p:nvSpPr>
        <p:spPr>
          <a:xfrm>
            <a:off x="682328" y="1681163"/>
            <a:ext cx="4190702"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GB"/>
              <a:t>Click to edit Master text styles</a:t>
            </a:r>
          </a:p>
        </p:txBody>
      </p:sp>
      <p:sp>
        <p:nvSpPr>
          <p:cNvPr id="4" name="Content Placeholder 3">
            <a:extLst>
              <a:ext uri="{FF2B5EF4-FFF2-40B4-BE49-F238E27FC236}">
                <a16:creationId xmlns:a16="http://schemas.microsoft.com/office/drawing/2014/main" id="{7362B6E3-694C-AF11-532D-C8926815A0E6}"/>
              </a:ext>
            </a:extLst>
          </p:cNvPr>
          <p:cNvSpPr>
            <a:spLocks noGrp="1"/>
          </p:cNvSpPr>
          <p:nvPr>
            <p:ph sz="half" idx="2"/>
          </p:nvPr>
        </p:nvSpPr>
        <p:spPr>
          <a:xfrm>
            <a:off x="682328"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FB7495B-0225-A4BB-E0FC-57AACDDBE4A5}"/>
              </a:ext>
            </a:extLst>
          </p:cNvPr>
          <p:cNvSpPr>
            <a:spLocks noGrp="1"/>
          </p:cNvSpPr>
          <p:nvPr>
            <p:ph type="body" sz="quarter" idx="3"/>
          </p:nvPr>
        </p:nvSpPr>
        <p:spPr>
          <a:xfrm>
            <a:off x="5014913" y="1681163"/>
            <a:ext cx="4211340"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GB"/>
              <a:t>Click to edit Master text styles</a:t>
            </a:r>
          </a:p>
        </p:txBody>
      </p:sp>
      <p:sp>
        <p:nvSpPr>
          <p:cNvPr id="6" name="Content Placeholder 5">
            <a:extLst>
              <a:ext uri="{FF2B5EF4-FFF2-40B4-BE49-F238E27FC236}">
                <a16:creationId xmlns:a16="http://schemas.microsoft.com/office/drawing/2014/main" id="{F3798D05-5623-A34E-8D44-3DC217CC01A1}"/>
              </a:ext>
            </a:extLst>
          </p:cNvPr>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5B0D1679-C9AF-FA07-829F-875C9BD5A8C3}"/>
              </a:ext>
            </a:extLst>
          </p:cNvPr>
          <p:cNvSpPr>
            <a:spLocks noGrp="1"/>
          </p:cNvSpPr>
          <p:nvPr>
            <p:ph type="dt" sz="half" idx="10"/>
          </p:nvPr>
        </p:nvSpPr>
        <p:spPr/>
        <p:txBody>
          <a:bodyPr/>
          <a:lstStyle/>
          <a:p>
            <a:fld id="{25B474D1-00E3-4D90-BCF9-DFF06B0C2183}" type="datetimeFigureOut">
              <a:rPr lang="en-GB" smtClean="0"/>
              <a:t>11/09/2026</a:t>
            </a:fld>
            <a:endParaRPr lang="en-GB"/>
          </a:p>
        </p:txBody>
      </p:sp>
      <p:sp>
        <p:nvSpPr>
          <p:cNvPr id="8" name="Footer Placeholder 7">
            <a:extLst>
              <a:ext uri="{FF2B5EF4-FFF2-40B4-BE49-F238E27FC236}">
                <a16:creationId xmlns:a16="http://schemas.microsoft.com/office/drawing/2014/main" id="{B5AB6530-B08A-096A-5BAD-1B23D7BE7E1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13484FB-FD4E-8108-1DE6-E57C5E11B641}"/>
              </a:ext>
            </a:extLst>
          </p:cNvPr>
          <p:cNvSpPr>
            <a:spLocks noGrp="1"/>
          </p:cNvSpPr>
          <p:nvPr>
            <p:ph type="sldNum" sz="quarter" idx="12"/>
          </p:nvPr>
        </p:nvSpPr>
        <p:spPr/>
        <p:txBody>
          <a:bodyPr/>
          <a:lstStyle/>
          <a:p>
            <a:fld id="{CE812221-B525-450E-82F6-C59D5E37513B}" type="slidenum">
              <a:rPr lang="en-GB" smtClean="0"/>
              <a:t>‹#›</a:t>
            </a:fld>
            <a:endParaRPr lang="en-GB"/>
          </a:p>
        </p:txBody>
      </p:sp>
    </p:spTree>
    <p:extLst>
      <p:ext uri="{BB962C8B-B14F-4D97-AF65-F5344CB8AC3E}">
        <p14:creationId xmlns:p14="http://schemas.microsoft.com/office/powerpoint/2010/main" val="3234210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580D4-E3AE-6775-97AD-9E04EECB3BE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81E31A9-E610-DD98-850E-0CD25F3B1065}"/>
              </a:ext>
            </a:extLst>
          </p:cNvPr>
          <p:cNvSpPr>
            <a:spLocks noGrp="1"/>
          </p:cNvSpPr>
          <p:nvPr>
            <p:ph type="dt" sz="half" idx="10"/>
          </p:nvPr>
        </p:nvSpPr>
        <p:spPr/>
        <p:txBody>
          <a:bodyPr/>
          <a:lstStyle/>
          <a:p>
            <a:fld id="{25B474D1-00E3-4D90-BCF9-DFF06B0C2183}" type="datetimeFigureOut">
              <a:rPr lang="en-GB" smtClean="0"/>
              <a:t>11/09/2026</a:t>
            </a:fld>
            <a:endParaRPr lang="en-GB"/>
          </a:p>
        </p:txBody>
      </p:sp>
      <p:sp>
        <p:nvSpPr>
          <p:cNvPr id="4" name="Footer Placeholder 3">
            <a:extLst>
              <a:ext uri="{FF2B5EF4-FFF2-40B4-BE49-F238E27FC236}">
                <a16:creationId xmlns:a16="http://schemas.microsoft.com/office/drawing/2014/main" id="{78C090A4-6EB6-EA41-BEB1-C2DE089DD3B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747547D-1EA5-AEDB-23DB-98E5894FE26E}"/>
              </a:ext>
            </a:extLst>
          </p:cNvPr>
          <p:cNvSpPr>
            <a:spLocks noGrp="1"/>
          </p:cNvSpPr>
          <p:nvPr>
            <p:ph type="sldNum" sz="quarter" idx="12"/>
          </p:nvPr>
        </p:nvSpPr>
        <p:spPr/>
        <p:txBody>
          <a:bodyPr/>
          <a:lstStyle/>
          <a:p>
            <a:fld id="{CE812221-B525-450E-82F6-C59D5E37513B}" type="slidenum">
              <a:rPr lang="en-GB" smtClean="0"/>
              <a:t>‹#›</a:t>
            </a:fld>
            <a:endParaRPr lang="en-GB"/>
          </a:p>
        </p:txBody>
      </p:sp>
    </p:spTree>
    <p:extLst>
      <p:ext uri="{BB962C8B-B14F-4D97-AF65-F5344CB8AC3E}">
        <p14:creationId xmlns:p14="http://schemas.microsoft.com/office/powerpoint/2010/main" val="12425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56A9D86-CAD4-1D08-799F-62FA42C66BA1}"/>
              </a:ext>
            </a:extLst>
          </p:cNvPr>
          <p:cNvSpPr>
            <a:spLocks noGrp="1"/>
          </p:cNvSpPr>
          <p:nvPr>
            <p:ph type="dt" sz="half" idx="10"/>
          </p:nvPr>
        </p:nvSpPr>
        <p:spPr/>
        <p:txBody>
          <a:bodyPr/>
          <a:lstStyle/>
          <a:p>
            <a:fld id="{25B474D1-00E3-4D90-BCF9-DFF06B0C2183}" type="datetimeFigureOut">
              <a:rPr lang="en-GB" smtClean="0"/>
              <a:t>11/09/2026</a:t>
            </a:fld>
            <a:endParaRPr lang="en-GB"/>
          </a:p>
        </p:txBody>
      </p:sp>
      <p:sp>
        <p:nvSpPr>
          <p:cNvPr id="3" name="Footer Placeholder 2">
            <a:extLst>
              <a:ext uri="{FF2B5EF4-FFF2-40B4-BE49-F238E27FC236}">
                <a16:creationId xmlns:a16="http://schemas.microsoft.com/office/drawing/2014/main" id="{ACE7B136-63A4-615D-4A9E-885E2DF75B4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3E38D9F-998F-EDC4-03DD-22FB442F5DE0}"/>
              </a:ext>
            </a:extLst>
          </p:cNvPr>
          <p:cNvSpPr>
            <a:spLocks noGrp="1"/>
          </p:cNvSpPr>
          <p:nvPr>
            <p:ph type="sldNum" sz="quarter" idx="12"/>
          </p:nvPr>
        </p:nvSpPr>
        <p:spPr/>
        <p:txBody>
          <a:bodyPr/>
          <a:lstStyle/>
          <a:p>
            <a:fld id="{CE812221-B525-450E-82F6-C59D5E37513B}" type="slidenum">
              <a:rPr lang="en-GB" smtClean="0"/>
              <a:t>‹#›</a:t>
            </a:fld>
            <a:endParaRPr lang="en-GB"/>
          </a:p>
        </p:txBody>
      </p:sp>
    </p:spTree>
    <p:extLst>
      <p:ext uri="{BB962C8B-B14F-4D97-AF65-F5344CB8AC3E}">
        <p14:creationId xmlns:p14="http://schemas.microsoft.com/office/powerpoint/2010/main" val="255093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4B394-30CA-DD01-3D00-9673849D3670}"/>
              </a:ext>
            </a:extLst>
          </p:cNvPr>
          <p:cNvSpPr>
            <a:spLocks noGrp="1"/>
          </p:cNvSpPr>
          <p:nvPr>
            <p:ph type="title"/>
          </p:nvPr>
        </p:nvSpPr>
        <p:spPr>
          <a:xfrm>
            <a:off x="682328" y="457200"/>
            <a:ext cx="3194943" cy="1600200"/>
          </a:xfrm>
        </p:spPr>
        <p:txBody>
          <a:bodyPr anchor="b"/>
          <a:lstStyle>
            <a:lvl1pPr>
              <a:defRPr sz="2600"/>
            </a:lvl1pPr>
          </a:lstStyle>
          <a:p>
            <a:r>
              <a:rPr lang="en-GB"/>
              <a:t>Click to edit Master title style</a:t>
            </a:r>
          </a:p>
        </p:txBody>
      </p:sp>
      <p:sp>
        <p:nvSpPr>
          <p:cNvPr id="3" name="Content Placeholder 2">
            <a:extLst>
              <a:ext uri="{FF2B5EF4-FFF2-40B4-BE49-F238E27FC236}">
                <a16:creationId xmlns:a16="http://schemas.microsoft.com/office/drawing/2014/main" id="{25F7AACF-0907-FB71-0965-E711889C84E7}"/>
              </a:ext>
            </a:extLst>
          </p:cNvPr>
          <p:cNvSpPr>
            <a:spLocks noGrp="1"/>
          </p:cNvSpPr>
          <p:nvPr>
            <p:ph idx="1"/>
          </p:nvPr>
        </p:nvSpPr>
        <p:spPr>
          <a:xfrm>
            <a:off x="4211340" y="987426"/>
            <a:ext cx="5014913" cy="4873625"/>
          </a:xfrm>
        </p:spPr>
        <p:txBody>
          <a:bodyPr/>
          <a:lstStyle>
            <a:lvl1pPr>
              <a:defRPr sz="2600"/>
            </a:lvl1pPr>
            <a:lvl2pPr>
              <a:defRPr sz="2275"/>
            </a:lvl2pPr>
            <a:lvl3pPr>
              <a:defRPr sz="1950"/>
            </a:lvl3pPr>
            <a:lvl4pPr>
              <a:defRPr sz="1625"/>
            </a:lvl4pPr>
            <a:lvl5pPr>
              <a:defRPr sz="1625"/>
            </a:lvl5pPr>
            <a:lvl6pPr>
              <a:defRPr sz="1625"/>
            </a:lvl6pPr>
            <a:lvl7pPr>
              <a:defRPr sz="1625"/>
            </a:lvl7pPr>
            <a:lvl8pPr>
              <a:defRPr sz="1625"/>
            </a:lvl8pPr>
            <a:lvl9pPr>
              <a:defRPr sz="162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88570BCA-818E-837E-EA31-5045BC98F398}"/>
              </a:ext>
            </a:extLst>
          </p:cNvPr>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GB"/>
              <a:t>Click to edit Master text styles</a:t>
            </a:r>
          </a:p>
        </p:txBody>
      </p:sp>
      <p:sp>
        <p:nvSpPr>
          <p:cNvPr id="5" name="Date Placeholder 4">
            <a:extLst>
              <a:ext uri="{FF2B5EF4-FFF2-40B4-BE49-F238E27FC236}">
                <a16:creationId xmlns:a16="http://schemas.microsoft.com/office/drawing/2014/main" id="{99604E82-EDD9-15E0-5128-371BD97E7F36}"/>
              </a:ext>
            </a:extLst>
          </p:cNvPr>
          <p:cNvSpPr>
            <a:spLocks noGrp="1"/>
          </p:cNvSpPr>
          <p:nvPr>
            <p:ph type="dt" sz="half" idx="10"/>
          </p:nvPr>
        </p:nvSpPr>
        <p:spPr/>
        <p:txBody>
          <a:bodyPr/>
          <a:lstStyle/>
          <a:p>
            <a:fld id="{25B474D1-00E3-4D90-BCF9-DFF06B0C2183}" type="datetimeFigureOut">
              <a:rPr lang="en-GB" smtClean="0"/>
              <a:t>11/09/2026</a:t>
            </a:fld>
            <a:endParaRPr lang="en-GB"/>
          </a:p>
        </p:txBody>
      </p:sp>
      <p:sp>
        <p:nvSpPr>
          <p:cNvPr id="6" name="Footer Placeholder 5">
            <a:extLst>
              <a:ext uri="{FF2B5EF4-FFF2-40B4-BE49-F238E27FC236}">
                <a16:creationId xmlns:a16="http://schemas.microsoft.com/office/drawing/2014/main" id="{3772C151-B1EC-BC68-D97F-13CEA3D9C56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09BE5D-6EDC-BEAD-FB53-2801A4529417}"/>
              </a:ext>
            </a:extLst>
          </p:cNvPr>
          <p:cNvSpPr>
            <a:spLocks noGrp="1"/>
          </p:cNvSpPr>
          <p:nvPr>
            <p:ph type="sldNum" sz="quarter" idx="12"/>
          </p:nvPr>
        </p:nvSpPr>
        <p:spPr/>
        <p:txBody>
          <a:bodyPr/>
          <a:lstStyle/>
          <a:p>
            <a:fld id="{CE812221-B525-450E-82F6-C59D5E37513B}" type="slidenum">
              <a:rPr lang="en-GB" smtClean="0"/>
              <a:t>‹#›</a:t>
            </a:fld>
            <a:endParaRPr lang="en-GB"/>
          </a:p>
        </p:txBody>
      </p:sp>
    </p:spTree>
    <p:extLst>
      <p:ext uri="{BB962C8B-B14F-4D97-AF65-F5344CB8AC3E}">
        <p14:creationId xmlns:p14="http://schemas.microsoft.com/office/powerpoint/2010/main" val="4860330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3E039-DEE3-70E1-A1D3-8EB78A2A9DB4}"/>
              </a:ext>
            </a:extLst>
          </p:cNvPr>
          <p:cNvSpPr>
            <a:spLocks noGrp="1"/>
          </p:cNvSpPr>
          <p:nvPr>
            <p:ph type="title"/>
          </p:nvPr>
        </p:nvSpPr>
        <p:spPr>
          <a:xfrm>
            <a:off x="682328" y="457200"/>
            <a:ext cx="3194943" cy="1600200"/>
          </a:xfrm>
        </p:spPr>
        <p:txBody>
          <a:bodyPr anchor="b"/>
          <a:lstStyle>
            <a:lvl1pPr>
              <a:defRPr sz="2600"/>
            </a:lvl1pPr>
          </a:lstStyle>
          <a:p>
            <a:r>
              <a:rPr lang="en-GB"/>
              <a:t>Click to edit Master title style</a:t>
            </a:r>
          </a:p>
        </p:txBody>
      </p:sp>
      <p:sp>
        <p:nvSpPr>
          <p:cNvPr id="3" name="Picture Placeholder 2">
            <a:extLst>
              <a:ext uri="{FF2B5EF4-FFF2-40B4-BE49-F238E27FC236}">
                <a16:creationId xmlns:a16="http://schemas.microsoft.com/office/drawing/2014/main" id="{60C88FF6-CE43-C34C-7812-B7783B245D49}"/>
              </a:ext>
            </a:extLst>
          </p:cNvPr>
          <p:cNvSpPr>
            <a:spLocks noGrp="1"/>
          </p:cNvSpPr>
          <p:nvPr>
            <p:ph type="pic" idx="1"/>
          </p:nvPr>
        </p:nvSpPr>
        <p:spPr>
          <a:xfrm>
            <a:off x="4211340" y="987426"/>
            <a:ext cx="5014913" cy="4873625"/>
          </a:xfrm>
        </p:spPr>
        <p:txBody>
          <a:bodyPr/>
          <a:lstStyle>
            <a:lvl1pPr marL="0" indent="0">
              <a:buNone/>
              <a:defRPr sz="2600"/>
            </a:lvl1pPr>
            <a:lvl2pPr marL="371475" indent="0">
              <a:buNone/>
              <a:defRPr sz="2275"/>
            </a:lvl2pPr>
            <a:lvl3pPr marL="742950" indent="0">
              <a:buNone/>
              <a:defRPr sz="1950"/>
            </a:lvl3pPr>
            <a:lvl4pPr marL="1114425" indent="0">
              <a:buNone/>
              <a:defRPr sz="1625"/>
            </a:lvl4pPr>
            <a:lvl5pPr marL="1485900" indent="0">
              <a:buNone/>
              <a:defRPr sz="1625"/>
            </a:lvl5pPr>
            <a:lvl6pPr marL="1857375" indent="0">
              <a:buNone/>
              <a:defRPr sz="1625"/>
            </a:lvl6pPr>
            <a:lvl7pPr marL="2228850" indent="0">
              <a:buNone/>
              <a:defRPr sz="1625"/>
            </a:lvl7pPr>
            <a:lvl8pPr marL="2600325" indent="0">
              <a:buNone/>
              <a:defRPr sz="1625"/>
            </a:lvl8pPr>
            <a:lvl9pPr marL="2971800" indent="0">
              <a:buNone/>
              <a:defRPr sz="1625"/>
            </a:lvl9pPr>
          </a:lstStyle>
          <a:p>
            <a:endParaRPr lang="en-GB"/>
          </a:p>
        </p:txBody>
      </p:sp>
      <p:sp>
        <p:nvSpPr>
          <p:cNvPr id="4" name="Text Placeholder 3">
            <a:extLst>
              <a:ext uri="{FF2B5EF4-FFF2-40B4-BE49-F238E27FC236}">
                <a16:creationId xmlns:a16="http://schemas.microsoft.com/office/drawing/2014/main" id="{11DBBE45-ACC8-C08F-0119-A1A7F4A00DC7}"/>
              </a:ext>
            </a:extLst>
          </p:cNvPr>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GB"/>
              <a:t>Click to edit Master text styles</a:t>
            </a:r>
          </a:p>
        </p:txBody>
      </p:sp>
      <p:sp>
        <p:nvSpPr>
          <p:cNvPr id="5" name="Date Placeholder 4">
            <a:extLst>
              <a:ext uri="{FF2B5EF4-FFF2-40B4-BE49-F238E27FC236}">
                <a16:creationId xmlns:a16="http://schemas.microsoft.com/office/drawing/2014/main" id="{DA49ACCE-BF76-3B82-7863-02384E81D77D}"/>
              </a:ext>
            </a:extLst>
          </p:cNvPr>
          <p:cNvSpPr>
            <a:spLocks noGrp="1"/>
          </p:cNvSpPr>
          <p:nvPr>
            <p:ph type="dt" sz="half" idx="10"/>
          </p:nvPr>
        </p:nvSpPr>
        <p:spPr/>
        <p:txBody>
          <a:bodyPr/>
          <a:lstStyle/>
          <a:p>
            <a:fld id="{25B474D1-00E3-4D90-BCF9-DFF06B0C2183}" type="datetimeFigureOut">
              <a:rPr lang="en-GB" smtClean="0"/>
              <a:t>11/09/2026</a:t>
            </a:fld>
            <a:endParaRPr lang="en-GB"/>
          </a:p>
        </p:txBody>
      </p:sp>
      <p:sp>
        <p:nvSpPr>
          <p:cNvPr id="6" name="Footer Placeholder 5">
            <a:extLst>
              <a:ext uri="{FF2B5EF4-FFF2-40B4-BE49-F238E27FC236}">
                <a16:creationId xmlns:a16="http://schemas.microsoft.com/office/drawing/2014/main" id="{3C5695E8-FF29-FACA-BE5D-D0028FB653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91A4E0-6797-F824-D565-881DB8EDBF48}"/>
              </a:ext>
            </a:extLst>
          </p:cNvPr>
          <p:cNvSpPr>
            <a:spLocks noGrp="1"/>
          </p:cNvSpPr>
          <p:nvPr>
            <p:ph type="sldNum" sz="quarter" idx="12"/>
          </p:nvPr>
        </p:nvSpPr>
        <p:spPr/>
        <p:txBody>
          <a:bodyPr/>
          <a:lstStyle/>
          <a:p>
            <a:fld id="{CE812221-B525-450E-82F6-C59D5E37513B}" type="slidenum">
              <a:rPr lang="en-GB" smtClean="0"/>
              <a:t>‹#›</a:t>
            </a:fld>
            <a:endParaRPr lang="en-GB"/>
          </a:p>
        </p:txBody>
      </p:sp>
    </p:spTree>
    <p:extLst>
      <p:ext uri="{BB962C8B-B14F-4D97-AF65-F5344CB8AC3E}">
        <p14:creationId xmlns:p14="http://schemas.microsoft.com/office/powerpoint/2010/main" val="2666124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870BC-3ABC-4E06-B08A-48D8BEC4FA9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15CCE03-1D39-5BE4-3A0C-B7C4639EFAA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BDB52F4-B9F7-F2C6-E323-1D42220F1DAA}"/>
              </a:ext>
            </a:extLst>
          </p:cNvPr>
          <p:cNvSpPr>
            <a:spLocks noGrp="1"/>
          </p:cNvSpPr>
          <p:nvPr>
            <p:ph type="dt" sz="half" idx="10"/>
          </p:nvPr>
        </p:nvSpPr>
        <p:spPr/>
        <p:txBody>
          <a:bodyPr/>
          <a:lstStyle/>
          <a:p>
            <a:fld id="{25B474D1-00E3-4D90-BCF9-DFF06B0C2183}" type="datetimeFigureOut">
              <a:rPr lang="en-GB" smtClean="0"/>
              <a:t>11/09/2026</a:t>
            </a:fld>
            <a:endParaRPr lang="en-GB"/>
          </a:p>
        </p:txBody>
      </p:sp>
      <p:sp>
        <p:nvSpPr>
          <p:cNvPr id="5" name="Footer Placeholder 4">
            <a:extLst>
              <a:ext uri="{FF2B5EF4-FFF2-40B4-BE49-F238E27FC236}">
                <a16:creationId xmlns:a16="http://schemas.microsoft.com/office/drawing/2014/main" id="{9D2B63DF-8074-72B4-5EAE-258708AC91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3E44F5-422B-0DD8-CA26-AC006BC0849D}"/>
              </a:ext>
            </a:extLst>
          </p:cNvPr>
          <p:cNvSpPr>
            <a:spLocks noGrp="1"/>
          </p:cNvSpPr>
          <p:nvPr>
            <p:ph type="sldNum" sz="quarter" idx="12"/>
          </p:nvPr>
        </p:nvSpPr>
        <p:spPr/>
        <p:txBody>
          <a:bodyPr/>
          <a:lstStyle/>
          <a:p>
            <a:fld id="{CE812221-B525-450E-82F6-C59D5E37513B}" type="slidenum">
              <a:rPr lang="en-GB" smtClean="0"/>
              <a:t>‹#›</a:t>
            </a:fld>
            <a:endParaRPr lang="en-GB"/>
          </a:p>
        </p:txBody>
      </p:sp>
    </p:spTree>
    <p:extLst>
      <p:ext uri="{BB962C8B-B14F-4D97-AF65-F5344CB8AC3E}">
        <p14:creationId xmlns:p14="http://schemas.microsoft.com/office/powerpoint/2010/main" val="795376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9B25FF-63A5-DC91-D67F-DB01038064E1}"/>
              </a:ext>
            </a:extLst>
          </p:cNvPr>
          <p:cNvSpPr>
            <a:spLocks noGrp="1"/>
          </p:cNvSpPr>
          <p:nvPr>
            <p:ph type="title" orient="vert"/>
          </p:nvPr>
        </p:nvSpPr>
        <p:spPr>
          <a:xfrm>
            <a:off x="7088981" y="365125"/>
            <a:ext cx="2135981"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6FBB032-CEF1-B491-9E15-724904C01C1C}"/>
              </a:ext>
            </a:extLst>
          </p:cNvPr>
          <p:cNvSpPr>
            <a:spLocks noGrp="1"/>
          </p:cNvSpPr>
          <p:nvPr>
            <p:ph type="body" orient="vert" idx="1"/>
          </p:nvPr>
        </p:nvSpPr>
        <p:spPr>
          <a:xfrm>
            <a:off x="681037"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F97A103-8D5D-2C26-25D1-0551F38DB325}"/>
              </a:ext>
            </a:extLst>
          </p:cNvPr>
          <p:cNvSpPr>
            <a:spLocks noGrp="1"/>
          </p:cNvSpPr>
          <p:nvPr>
            <p:ph type="dt" sz="half" idx="10"/>
          </p:nvPr>
        </p:nvSpPr>
        <p:spPr/>
        <p:txBody>
          <a:bodyPr/>
          <a:lstStyle/>
          <a:p>
            <a:fld id="{25B474D1-00E3-4D90-BCF9-DFF06B0C2183}" type="datetimeFigureOut">
              <a:rPr lang="en-GB" smtClean="0"/>
              <a:t>11/09/2026</a:t>
            </a:fld>
            <a:endParaRPr lang="en-GB"/>
          </a:p>
        </p:txBody>
      </p:sp>
      <p:sp>
        <p:nvSpPr>
          <p:cNvPr id="5" name="Footer Placeholder 4">
            <a:extLst>
              <a:ext uri="{FF2B5EF4-FFF2-40B4-BE49-F238E27FC236}">
                <a16:creationId xmlns:a16="http://schemas.microsoft.com/office/drawing/2014/main" id="{70952A6C-9379-2469-4FEC-AA27C648AF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0FB1E2-49B8-8258-73DD-A426D8AD7380}"/>
              </a:ext>
            </a:extLst>
          </p:cNvPr>
          <p:cNvSpPr>
            <a:spLocks noGrp="1"/>
          </p:cNvSpPr>
          <p:nvPr>
            <p:ph type="sldNum" sz="quarter" idx="12"/>
          </p:nvPr>
        </p:nvSpPr>
        <p:spPr/>
        <p:txBody>
          <a:bodyPr/>
          <a:lstStyle/>
          <a:p>
            <a:fld id="{CE812221-B525-450E-82F6-C59D5E37513B}" type="slidenum">
              <a:rPr lang="en-GB" smtClean="0"/>
              <a:t>‹#›</a:t>
            </a:fld>
            <a:endParaRPr lang="en-GB"/>
          </a:p>
        </p:txBody>
      </p:sp>
    </p:spTree>
    <p:extLst>
      <p:ext uri="{BB962C8B-B14F-4D97-AF65-F5344CB8AC3E}">
        <p14:creationId xmlns:p14="http://schemas.microsoft.com/office/powerpoint/2010/main" val="1335808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56D6CD-FAF2-C201-8E38-EE3B0121CAF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697BE33-0732-AA40-BFF8-A9212884FE62}"/>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BC736D4-C812-41CA-5DE8-131F5AD27CFD}"/>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975">
                <a:solidFill>
                  <a:schemeClr val="tx1">
                    <a:tint val="82000"/>
                  </a:schemeClr>
                </a:solidFill>
              </a:defRPr>
            </a:lvl1pPr>
          </a:lstStyle>
          <a:p>
            <a:fld id="{25B474D1-00E3-4D90-BCF9-DFF06B0C2183}" type="datetimeFigureOut">
              <a:rPr lang="en-GB" smtClean="0"/>
              <a:t>10/09/2026</a:t>
            </a:fld>
            <a:endParaRPr lang="en-GB"/>
          </a:p>
        </p:txBody>
      </p:sp>
      <p:sp>
        <p:nvSpPr>
          <p:cNvPr id="5" name="Footer Placeholder 4">
            <a:extLst>
              <a:ext uri="{FF2B5EF4-FFF2-40B4-BE49-F238E27FC236}">
                <a16:creationId xmlns:a16="http://schemas.microsoft.com/office/drawing/2014/main" id="{2059EEC2-CDF9-F166-C2C9-966837927F79}"/>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975">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092BBE4-D813-3CC6-526D-F5B588D5ED7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975">
                <a:solidFill>
                  <a:schemeClr val="tx1">
                    <a:tint val="82000"/>
                  </a:schemeClr>
                </a:solidFill>
              </a:defRPr>
            </a:lvl1pPr>
          </a:lstStyle>
          <a:p>
            <a:fld id="{CE812221-B525-450E-82F6-C59D5E37513B}" type="slidenum">
              <a:rPr lang="en-GB" smtClean="0"/>
              <a:t>‹#›</a:t>
            </a:fld>
            <a:endParaRPr lang="en-GB"/>
          </a:p>
        </p:txBody>
      </p:sp>
    </p:spTree>
    <p:extLst>
      <p:ext uri="{BB962C8B-B14F-4D97-AF65-F5344CB8AC3E}">
        <p14:creationId xmlns:p14="http://schemas.microsoft.com/office/powerpoint/2010/main" val="36567318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openclipart.org/detail/192642/children-holding-hands-by-carlene-192642"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extLst>
              <a:ext uri="{837473B0-CC2E-450A-ABE3-18F120FF3D39}">
                <a1611:picAttrSrcUrl xmlns:a1611="http://schemas.microsoft.com/office/drawing/2016/11/main" r:id="rId3"/>
              </a:ext>
            </a:extLst>
          </a:blip>
          <a:srcRect/>
          <a:stretch>
            <a:fillRect l="10000" t="10000" r="10000" b="10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6AD3204-2742-6975-FE0B-5F9600865BD8}"/>
              </a:ext>
            </a:extLst>
          </p:cNvPr>
          <p:cNvSpPr txBox="1"/>
          <p:nvPr/>
        </p:nvSpPr>
        <p:spPr>
          <a:xfrm>
            <a:off x="301478" y="771604"/>
            <a:ext cx="3228456" cy="2192908"/>
          </a:xfrm>
          <a:prstGeom prst="rect">
            <a:avLst/>
          </a:prstGeom>
          <a:noFill/>
        </p:spPr>
        <p:txBody>
          <a:bodyPr wrap="square" lIns="91440" tIns="45720" rIns="91440" bIns="45720" rtlCol="0" anchor="t">
            <a:spAutoFit/>
          </a:bodyPr>
          <a:lstStyle/>
          <a:p>
            <a:r>
              <a:rPr lang="en-GB" sz="1050" b="1" i="1" dirty="0"/>
              <a:t>Literacy</a:t>
            </a:r>
          </a:p>
          <a:p>
            <a:r>
              <a:rPr lang="en-GB" sz="1050" dirty="0"/>
              <a:t>We will be starting phonics on our first full week. Our reading books will have no words in but offer plenty of activities to develop our comprehension and language skills. Each week we will have a book that we read daily in class and complete activities around. </a:t>
            </a:r>
          </a:p>
          <a:p>
            <a:r>
              <a:rPr lang="en-GB" sz="1050" dirty="0"/>
              <a:t>We will be working on recognising and writing our names with a capital letter at the beginning. In addition, we will be developing our pencil control through daily fine motor activities, with opportunities to mark make in all areas of our learning environment, using a range of resources.</a:t>
            </a:r>
          </a:p>
        </p:txBody>
      </p:sp>
      <p:sp>
        <p:nvSpPr>
          <p:cNvPr id="5" name="TextBox 4">
            <a:extLst>
              <a:ext uri="{FF2B5EF4-FFF2-40B4-BE49-F238E27FC236}">
                <a16:creationId xmlns:a16="http://schemas.microsoft.com/office/drawing/2014/main" id="{E9B9F308-B081-A964-A35C-19BF4AF7947B}"/>
              </a:ext>
            </a:extLst>
          </p:cNvPr>
          <p:cNvSpPr txBox="1"/>
          <p:nvPr/>
        </p:nvSpPr>
        <p:spPr>
          <a:xfrm>
            <a:off x="3711627" y="2962255"/>
            <a:ext cx="2778258" cy="923330"/>
          </a:xfrm>
          <a:prstGeom prst="rect">
            <a:avLst/>
          </a:prstGeom>
          <a:noFill/>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GB" b="1" dirty="0"/>
              <a:t>Team Superstars</a:t>
            </a:r>
          </a:p>
          <a:p>
            <a:pPr algn="ctr"/>
            <a:r>
              <a:rPr lang="en-GB" b="1" dirty="0"/>
              <a:t>Term 1: Marvellous Me!</a:t>
            </a:r>
          </a:p>
          <a:p>
            <a:pPr algn="ctr"/>
            <a:r>
              <a:rPr lang="en-GB" b="1" dirty="0"/>
              <a:t>September 2026</a:t>
            </a:r>
          </a:p>
        </p:txBody>
      </p:sp>
      <p:sp>
        <p:nvSpPr>
          <p:cNvPr id="6" name="TextBox 5">
            <a:extLst>
              <a:ext uri="{FF2B5EF4-FFF2-40B4-BE49-F238E27FC236}">
                <a16:creationId xmlns:a16="http://schemas.microsoft.com/office/drawing/2014/main" id="{61096EFE-8131-3DA3-DCBF-FBC27F714AE8}"/>
              </a:ext>
            </a:extLst>
          </p:cNvPr>
          <p:cNvSpPr txBox="1"/>
          <p:nvPr/>
        </p:nvSpPr>
        <p:spPr>
          <a:xfrm>
            <a:off x="3722686" y="5696868"/>
            <a:ext cx="2797892" cy="615553"/>
          </a:xfrm>
          <a:prstGeom prst="rect">
            <a:avLst/>
          </a:prstGeom>
          <a:no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GB" sz="1600" b="1" i="1" dirty="0"/>
              <a:t>This term, our value is:</a:t>
            </a:r>
            <a:endParaRPr lang="en-US" dirty="0"/>
          </a:p>
          <a:p>
            <a:pPr algn="ctr"/>
            <a:r>
              <a:rPr lang="en-GB" b="1" dirty="0">
                <a:solidFill>
                  <a:schemeClr val="dk1"/>
                </a:solidFill>
              </a:rPr>
              <a:t>Relationships</a:t>
            </a:r>
          </a:p>
        </p:txBody>
      </p:sp>
      <p:sp>
        <p:nvSpPr>
          <p:cNvPr id="7" name="TextBox 6">
            <a:extLst>
              <a:ext uri="{FF2B5EF4-FFF2-40B4-BE49-F238E27FC236}">
                <a16:creationId xmlns:a16="http://schemas.microsoft.com/office/drawing/2014/main" id="{E1BABC95-DAE7-C4CF-0580-E77B0B3EC0FD}"/>
              </a:ext>
            </a:extLst>
          </p:cNvPr>
          <p:cNvSpPr txBox="1"/>
          <p:nvPr/>
        </p:nvSpPr>
        <p:spPr>
          <a:xfrm>
            <a:off x="6845021" y="4280690"/>
            <a:ext cx="2787453" cy="2015936"/>
          </a:xfrm>
          <a:prstGeom prst="rect">
            <a:avLst/>
          </a:prstGeom>
          <a:noFill/>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1050" b="1" i="1" dirty="0"/>
              <a:t>Important Dates:</a:t>
            </a:r>
          </a:p>
          <a:p>
            <a:r>
              <a:rPr lang="en-GB" sz="1050" dirty="0"/>
              <a:t>10</a:t>
            </a:r>
            <a:r>
              <a:rPr lang="en-GB" sz="1050" baseline="30000" dirty="0"/>
              <a:t>th</a:t>
            </a:r>
            <a:r>
              <a:rPr lang="en-GB" sz="1050" dirty="0"/>
              <a:t> September – Lunch with parents</a:t>
            </a:r>
            <a:endParaRPr lang="en-GB" sz="1050" b="1" i="1" dirty="0"/>
          </a:p>
          <a:p>
            <a:r>
              <a:rPr lang="en-GB" sz="1050" dirty="0"/>
              <a:t>18</a:t>
            </a:r>
            <a:r>
              <a:rPr lang="en-GB" sz="1050" baseline="30000" dirty="0"/>
              <a:t>th</a:t>
            </a:r>
            <a:r>
              <a:rPr lang="en-GB" sz="1050" dirty="0"/>
              <a:t> September – Meet the Teacher</a:t>
            </a:r>
          </a:p>
          <a:p>
            <a:r>
              <a:rPr lang="en-GB" sz="1050" dirty="0"/>
              <a:t>18</a:t>
            </a:r>
            <a:r>
              <a:rPr lang="en-GB" sz="1050" baseline="30000" dirty="0"/>
              <a:t>th</a:t>
            </a:r>
            <a:r>
              <a:rPr lang="en-GB" sz="1050" dirty="0"/>
              <a:t> September – Jeans for Genes</a:t>
            </a:r>
          </a:p>
          <a:p>
            <a:r>
              <a:rPr lang="en-GB" sz="1050" dirty="0"/>
              <a:t>25</a:t>
            </a:r>
            <a:r>
              <a:rPr lang="en-GB" sz="1050" baseline="30000" dirty="0"/>
              <a:t>th</a:t>
            </a:r>
            <a:r>
              <a:rPr lang="en-GB" sz="1050" dirty="0"/>
              <a:t> September – Macmillan coffee morning</a:t>
            </a:r>
          </a:p>
          <a:p>
            <a:r>
              <a:rPr lang="en-GB" sz="1050" dirty="0"/>
              <a:t>3</a:t>
            </a:r>
            <a:r>
              <a:rPr lang="en-GB" sz="1050" baseline="30000" dirty="0"/>
              <a:t>rd</a:t>
            </a:r>
            <a:r>
              <a:rPr lang="en-GB" sz="1050" dirty="0"/>
              <a:t> October – Community day (all welcome)</a:t>
            </a:r>
          </a:p>
          <a:p>
            <a:r>
              <a:rPr lang="en-GB" sz="1050" dirty="0"/>
              <a:t>13th October – ADHD Awareness Day</a:t>
            </a:r>
          </a:p>
          <a:p>
            <a:r>
              <a:rPr lang="en-GB" sz="1000" dirty="0"/>
              <a:t>16</a:t>
            </a:r>
            <a:r>
              <a:rPr lang="en-GB" sz="1000" baseline="30000" dirty="0"/>
              <a:t>th</a:t>
            </a:r>
            <a:r>
              <a:rPr lang="en-GB" sz="1000" dirty="0"/>
              <a:t> October – Celebration of the Arts - 2.50pm</a:t>
            </a:r>
          </a:p>
          <a:p>
            <a:r>
              <a:rPr lang="en-GB" sz="1000" dirty="0"/>
              <a:t>20th and 22nd October – Parents Evening</a:t>
            </a:r>
          </a:p>
          <a:p>
            <a:r>
              <a:rPr lang="en-GB" sz="1050" dirty="0"/>
              <a:t>21st October  – Individual school photos </a:t>
            </a:r>
          </a:p>
          <a:p>
            <a:r>
              <a:rPr lang="en-GB" sz="1050" dirty="0"/>
              <a:t>23rd October – Reading Café – 9am</a:t>
            </a:r>
          </a:p>
          <a:p>
            <a:r>
              <a:rPr lang="en-GB" sz="1050" dirty="0"/>
              <a:t> Halloween Disco, End of Term</a:t>
            </a:r>
          </a:p>
        </p:txBody>
      </p:sp>
      <p:sp>
        <p:nvSpPr>
          <p:cNvPr id="8" name="TextBox 7">
            <a:extLst>
              <a:ext uri="{FF2B5EF4-FFF2-40B4-BE49-F238E27FC236}">
                <a16:creationId xmlns:a16="http://schemas.microsoft.com/office/drawing/2014/main" id="{7D7E21CD-3FDF-DB07-718F-DB9995FD97EA}"/>
              </a:ext>
            </a:extLst>
          </p:cNvPr>
          <p:cNvSpPr txBox="1"/>
          <p:nvPr/>
        </p:nvSpPr>
        <p:spPr>
          <a:xfrm>
            <a:off x="6843959" y="2739978"/>
            <a:ext cx="2891837" cy="1384995"/>
          </a:xfrm>
          <a:prstGeom prst="rect">
            <a:avLst/>
          </a:prstGeom>
          <a:noFill/>
        </p:spPr>
        <p:txBody>
          <a:bodyPr wrap="square" lIns="91440" tIns="45720" rIns="91440" bIns="45720" rtlCol="0" anchor="t">
            <a:spAutoFit/>
          </a:bodyPr>
          <a:lstStyle/>
          <a:p>
            <a:r>
              <a:rPr lang="en-GB" sz="1050" b="1" i="1" dirty="0"/>
              <a:t>Home Learning</a:t>
            </a:r>
          </a:p>
          <a:p>
            <a:r>
              <a:rPr lang="en-GB" sz="1050" dirty="0"/>
              <a:t>We have been practising our oral blending skills. You can practise this at home by playing games such as; Can you put your hand on your h-</a:t>
            </a:r>
            <a:r>
              <a:rPr lang="en-GB" sz="1050" dirty="0" err="1"/>
              <a:t>ea</a:t>
            </a:r>
            <a:r>
              <a:rPr lang="en-GB" sz="1050" dirty="0"/>
              <a:t>-d, t-</a:t>
            </a:r>
            <a:r>
              <a:rPr lang="en-GB" sz="1050" dirty="0" err="1"/>
              <a:t>oe</a:t>
            </a:r>
            <a:r>
              <a:rPr lang="en-GB" sz="1050" dirty="0"/>
              <a:t>-s? What sound does a f-r-o-g make etc. Counting objects in the environment, singing nursery rhymes, going on nature walks and enjoying stories together. </a:t>
            </a:r>
          </a:p>
        </p:txBody>
      </p:sp>
      <p:sp>
        <p:nvSpPr>
          <p:cNvPr id="9" name="TextBox 8">
            <a:extLst>
              <a:ext uri="{FF2B5EF4-FFF2-40B4-BE49-F238E27FC236}">
                <a16:creationId xmlns:a16="http://schemas.microsoft.com/office/drawing/2014/main" id="{981111F6-A1C8-2570-FED6-5767854CA42D}"/>
              </a:ext>
            </a:extLst>
          </p:cNvPr>
          <p:cNvSpPr txBox="1"/>
          <p:nvPr/>
        </p:nvSpPr>
        <p:spPr>
          <a:xfrm>
            <a:off x="304625" y="2967039"/>
            <a:ext cx="3081602" cy="738664"/>
          </a:xfrm>
          <a:prstGeom prst="rect">
            <a:avLst/>
          </a:prstGeom>
          <a:noFill/>
        </p:spPr>
        <p:txBody>
          <a:bodyPr wrap="square" rtlCol="0">
            <a:spAutoFit/>
          </a:bodyPr>
          <a:lstStyle/>
          <a:p>
            <a:r>
              <a:rPr lang="en-GB" sz="1050" b="1" i="1" dirty="0"/>
              <a:t>This term’s texts</a:t>
            </a:r>
          </a:p>
          <a:p>
            <a:r>
              <a:rPr lang="en-GB" sz="1050" dirty="0"/>
              <a:t>The Colour Monster, The Colour Monster goes to School, Rainbow Fish, Owl Babies, Sharing a Shell and Funny Bones</a:t>
            </a:r>
          </a:p>
        </p:txBody>
      </p:sp>
      <p:sp>
        <p:nvSpPr>
          <p:cNvPr id="10" name="TextBox 9">
            <a:extLst>
              <a:ext uri="{FF2B5EF4-FFF2-40B4-BE49-F238E27FC236}">
                <a16:creationId xmlns:a16="http://schemas.microsoft.com/office/drawing/2014/main" id="{9B80640E-3AFB-8E99-9560-1FE652EEF7EA}"/>
              </a:ext>
            </a:extLst>
          </p:cNvPr>
          <p:cNvSpPr txBox="1"/>
          <p:nvPr/>
        </p:nvSpPr>
        <p:spPr>
          <a:xfrm>
            <a:off x="301478" y="3741401"/>
            <a:ext cx="3228456" cy="1546577"/>
          </a:xfrm>
          <a:prstGeom prst="rect">
            <a:avLst/>
          </a:prstGeom>
          <a:noFill/>
        </p:spPr>
        <p:txBody>
          <a:bodyPr wrap="square" rtlCol="0">
            <a:spAutoFit/>
          </a:bodyPr>
          <a:lstStyle/>
          <a:p>
            <a:r>
              <a:rPr lang="en-GB" sz="1050" b="1" i="1" dirty="0"/>
              <a:t>Maths</a:t>
            </a:r>
          </a:p>
          <a:p>
            <a:r>
              <a:rPr lang="en-GB" sz="1050" dirty="0"/>
              <a:t>We will be developing our knowledge and understanding of numbers to 5 by writing the numerals, showing amounts in a variety of ways and counting forwards and backwards. We will also be comparing quantities of 5. Finally, we will explore 2D and 3D shapes, exploring how they look, how we can describe them and using shapes within the learning environment.</a:t>
            </a:r>
          </a:p>
        </p:txBody>
      </p:sp>
      <p:sp>
        <p:nvSpPr>
          <p:cNvPr id="11" name="TextBox 10">
            <a:extLst>
              <a:ext uri="{FF2B5EF4-FFF2-40B4-BE49-F238E27FC236}">
                <a16:creationId xmlns:a16="http://schemas.microsoft.com/office/drawing/2014/main" id="{1F13BABD-1210-4844-0AD5-E69552930FB6}"/>
              </a:ext>
            </a:extLst>
          </p:cNvPr>
          <p:cNvSpPr txBox="1"/>
          <p:nvPr/>
        </p:nvSpPr>
        <p:spPr>
          <a:xfrm>
            <a:off x="311916" y="5300193"/>
            <a:ext cx="3065449" cy="1061829"/>
          </a:xfrm>
          <a:prstGeom prst="rect">
            <a:avLst/>
          </a:prstGeom>
          <a:noFill/>
        </p:spPr>
        <p:txBody>
          <a:bodyPr wrap="square" lIns="91440" tIns="45720" rIns="91440" bIns="45720" rtlCol="0" anchor="t">
            <a:spAutoFit/>
          </a:bodyPr>
          <a:lstStyle/>
          <a:p>
            <a:r>
              <a:rPr lang="en-GB" sz="1050" b="1" i="1" dirty="0"/>
              <a:t>Understanding the World</a:t>
            </a:r>
          </a:p>
          <a:p>
            <a:r>
              <a:rPr lang="en-GB" sz="1050" dirty="0"/>
              <a:t>Over the term we will be learning about ourselves! We will explore parts of our bodies and what they do, including our senses. We will be exploring what a family is and looking at our own family trees. </a:t>
            </a:r>
          </a:p>
        </p:txBody>
      </p:sp>
      <p:sp>
        <p:nvSpPr>
          <p:cNvPr id="12" name="TextBox 11">
            <a:extLst>
              <a:ext uri="{FF2B5EF4-FFF2-40B4-BE49-F238E27FC236}">
                <a16:creationId xmlns:a16="http://schemas.microsoft.com/office/drawing/2014/main" id="{EABDD3D1-6170-89A7-5AD8-282595E46E0C}"/>
              </a:ext>
            </a:extLst>
          </p:cNvPr>
          <p:cNvSpPr txBox="1"/>
          <p:nvPr/>
        </p:nvSpPr>
        <p:spPr>
          <a:xfrm>
            <a:off x="273309" y="412900"/>
            <a:ext cx="3228456" cy="646331"/>
          </a:xfrm>
          <a:prstGeom prst="rect">
            <a:avLst/>
          </a:prstGeom>
          <a:noFill/>
        </p:spPr>
        <p:txBody>
          <a:bodyPr wrap="square" rtlCol="0">
            <a:spAutoFit/>
          </a:bodyPr>
          <a:lstStyle/>
          <a:p>
            <a:r>
              <a:rPr lang="en-GB" b="1" dirty="0"/>
              <a:t>What are we learning about?</a:t>
            </a:r>
          </a:p>
          <a:p>
            <a:endParaRPr lang="en-GB" dirty="0"/>
          </a:p>
        </p:txBody>
      </p:sp>
      <p:sp>
        <p:nvSpPr>
          <p:cNvPr id="16" name="TextBox 15">
            <a:extLst>
              <a:ext uri="{FF2B5EF4-FFF2-40B4-BE49-F238E27FC236}">
                <a16:creationId xmlns:a16="http://schemas.microsoft.com/office/drawing/2014/main" id="{1B669C6A-0638-55E9-4847-88429E172BFA}"/>
              </a:ext>
            </a:extLst>
          </p:cNvPr>
          <p:cNvSpPr txBox="1"/>
          <p:nvPr/>
        </p:nvSpPr>
        <p:spPr>
          <a:xfrm>
            <a:off x="3698167" y="521479"/>
            <a:ext cx="2846934" cy="900246"/>
          </a:xfrm>
          <a:prstGeom prst="rect">
            <a:avLst/>
          </a:prstGeom>
          <a:noFill/>
        </p:spPr>
        <p:txBody>
          <a:bodyPr wrap="square" lIns="91440" tIns="45720" rIns="91440" bIns="45720" rtlCol="0" anchor="t">
            <a:spAutoFit/>
          </a:bodyPr>
          <a:lstStyle/>
          <a:p>
            <a:r>
              <a:rPr lang="en-GB" sz="1050" b="1" i="1" dirty="0"/>
              <a:t>RE</a:t>
            </a:r>
          </a:p>
          <a:p>
            <a:r>
              <a:rPr lang="en-GB" sz="1050" dirty="0"/>
              <a:t>We will be exploring what makes us special. We will be looking at the similarities and difference between ourselves, others and the wider community.</a:t>
            </a:r>
          </a:p>
        </p:txBody>
      </p:sp>
      <p:sp>
        <p:nvSpPr>
          <p:cNvPr id="17" name="TextBox 16">
            <a:extLst>
              <a:ext uri="{FF2B5EF4-FFF2-40B4-BE49-F238E27FC236}">
                <a16:creationId xmlns:a16="http://schemas.microsoft.com/office/drawing/2014/main" id="{9ED5FEB7-A0A4-CA46-7AE8-705B0306313B}"/>
              </a:ext>
            </a:extLst>
          </p:cNvPr>
          <p:cNvSpPr txBox="1"/>
          <p:nvPr/>
        </p:nvSpPr>
        <p:spPr>
          <a:xfrm>
            <a:off x="3720270" y="1420056"/>
            <a:ext cx="3167422" cy="1384995"/>
          </a:xfrm>
          <a:prstGeom prst="rect">
            <a:avLst/>
          </a:prstGeom>
          <a:noFill/>
        </p:spPr>
        <p:txBody>
          <a:bodyPr wrap="square" lIns="91440" tIns="45720" rIns="91440" bIns="45720" rtlCol="0" anchor="t">
            <a:spAutoFit/>
          </a:bodyPr>
          <a:lstStyle/>
          <a:p>
            <a:r>
              <a:rPr lang="en-GB" sz="1050" b="1" i="1" dirty="0"/>
              <a:t>PE </a:t>
            </a:r>
          </a:p>
          <a:p>
            <a:r>
              <a:rPr lang="en-GB" sz="1050" dirty="0"/>
              <a:t>Every Thursday we will have PE with the sports coach. We will be taking part in some fun multi skill games. Later in the term, we will start a second PE session where the children will follow the BEAM (Balance, Education and Movement) program. This will enable them to develop and strengthen their gross motor skills. </a:t>
            </a:r>
          </a:p>
        </p:txBody>
      </p:sp>
      <p:sp>
        <p:nvSpPr>
          <p:cNvPr id="19" name="TextBox 18">
            <a:extLst>
              <a:ext uri="{FF2B5EF4-FFF2-40B4-BE49-F238E27FC236}">
                <a16:creationId xmlns:a16="http://schemas.microsoft.com/office/drawing/2014/main" id="{BF4C9C39-DEC4-E628-5A9F-444612D71E5E}"/>
              </a:ext>
            </a:extLst>
          </p:cNvPr>
          <p:cNvSpPr txBox="1"/>
          <p:nvPr/>
        </p:nvSpPr>
        <p:spPr>
          <a:xfrm>
            <a:off x="3716700" y="4040280"/>
            <a:ext cx="2915611" cy="1384995"/>
          </a:xfrm>
          <a:prstGeom prst="rect">
            <a:avLst/>
          </a:prstGeom>
          <a:noFill/>
        </p:spPr>
        <p:txBody>
          <a:bodyPr wrap="square" lIns="91440" tIns="45720" rIns="91440" bIns="45720" rtlCol="0" anchor="t">
            <a:spAutoFit/>
          </a:bodyPr>
          <a:lstStyle/>
          <a:p>
            <a:r>
              <a:rPr lang="en-GB" sz="1050" b="1" i="1" dirty="0"/>
              <a:t>Art</a:t>
            </a:r>
          </a:p>
          <a:p>
            <a:r>
              <a:rPr lang="en-GB" sz="1050" dirty="0"/>
              <a:t>Our key skills this term are tactile mark making and collage. We will make marks directly into paint using our fingers and other mark making tools. We will then use these painted sheets to create an abstract self-portrait by cutting and ripping the paper into different shapes, resulting in unique and creative collages. </a:t>
            </a:r>
          </a:p>
        </p:txBody>
      </p:sp>
      <p:sp>
        <p:nvSpPr>
          <p:cNvPr id="20" name="TextBox 19">
            <a:extLst>
              <a:ext uri="{FF2B5EF4-FFF2-40B4-BE49-F238E27FC236}">
                <a16:creationId xmlns:a16="http://schemas.microsoft.com/office/drawing/2014/main" id="{F6AAB2EA-A5B2-FEA0-FC9E-EDEF968590AD}"/>
              </a:ext>
            </a:extLst>
          </p:cNvPr>
          <p:cNvSpPr txBox="1"/>
          <p:nvPr/>
        </p:nvSpPr>
        <p:spPr>
          <a:xfrm>
            <a:off x="6896150" y="1737975"/>
            <a:ext cx="2958085" cy="900246"/>
          </a:xfrm>
          <a:prstGeom prst="rect">
            <a:avLst/>
          </a:prstGeom>
          <a:noFill/>
        </p:spPr>
        <p:txBody>
          <a:bodyPr wrap="square" rtlCol="0">
            <a:spAutoFit/>
          </a:bodyPr>
          <a:lstStyle/>
          <a:p>
            <a:r>
              <a:rPr lang="en-GB" sz="1050" b="1" i="1" dirty="0"/>
              <a:t>Music</a:t>
            </a:r>
            <a:endParaRPr lang="en-GB" sz="1050" dirty="0"/>
          </a:p>
          <a:p>
            <a:r>
              <a:rPr lang="en-GB" sz="1050" dirty="0"/>
              <a:t>We will be creating simple actions to well-known songs. We will be learning how to move to a beat and how to express feelings and emotions through movement to music. </a:t>
            </a:r>
          </a:p>
        </p:txBody>
      </p:sp>
      <p:sp>
        <p:nvSpPr>
          <p:cNvPr id="22" name="TextBox 21">
            <a:extLst>
              <a:ext uri="{FF2B5EF4-FFF2-40B4-BE49-F238E27FC236}">
                <a16:creationId xmlns:a16="http://schemas.microsoft.com/office/drawing/2014/main" id="{4A42FD4C-E8D6-9505-D4CB-DF86295A2803}"/>
              </a:ext>
            </a:extLst>
          </p:cNvPr>
          <p:cNvSpPr txBox="1"/>
          <p:nvPr/>
        </p:nvSpPr>
        <p:spPr>
          <a:xfrm>
            <a:off x="6896151" y="517235"/>
            <a:ext cx="2858929" cy="1223412"/>
          </a:xfrm>
          <a:prstGeom prst="rect">
            <a:avLst/>
          </a:prstGeom>
          <a:noFill/>
        </p:spPr>
        <p:txBody>
          <a:bodyPr wrap="square" rtlCol="0">
            <a:spAutoFit/>
          </a:bodyPr>
          <a:lstStyle/>
          <a:p>
            <a:r>
              <a:rPr lang="en-GB" sz="1050" b="1" i="1" dirty="0"/>
              <a:t>Personal, Social and Emotional Development</a:t>
            </a:r>
          </a:p>
          <a:p>
            <a:r>
              <a:rPr lang="en-GB" sz="1050" dirty="0"/>
              <a:t>This term we will be learning to explore and understanding our feelings, to identify when we may be feeling something and begin to communicate and cope with our feelings and emotions. </a:t>
            </a:r>
          </a:p>
        </p:txBody>
      </p:sp>
    </p:spTree>
    <p:extLst>
      <p:ext uri="{BB962C8B-B14F-4D97-AF65-F5344CB8AC3E}">
        <p14:creationId xmlns:p14="http://schemas.microsoft.com/office/powerpoint/2010/main" val="8898919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e55a5cf1-4c93-4d2d-8c6a-79d4a6beeb20" xsi:nil="true"/>
    <lcf76f155ced4ddcb4097134ff3c332f xmlns="03e09b88-62c8-4064-bd21-7177464c479f">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6B2605C2A9324F96BBA426373764F8" ma:contentTypeVersion="13" ma:contentTypeDescription="Create a new document." ma:contentTypeScope="" ma:versionID="af36c3c6bc0d1b1889644ed1dbe45146">
  <xsd:schema xmlns:xsd="http://www.w3.org/2001/XMLSchema" xmlns:xs="http://www.w3.org/2001/XMLSchema" xmlns:p="http://schemas.microsoft.com/office/2006/metadata/properties" xmlns:ns2="03e09b88-62c8-4064-bd21-7177464c479f" xmlns:ns3="e55a5cf1-4c93-4d2d-8c6a-79d4a6beeb20" targetNamespace="http://schemas.microsoft.com/office/2006/metadata/properties" ma:root="true" ma:fieldsID="9085f8b010d1acfaabb1f453944d6e94" ns2:_="" ns3:_="">
    <xsd:import namespace="03e09b88-62c8-4064-bd21-7177464c479f"/>
    <xsd:import namespace="e55a5cf1-4c93-4d2d-8c6a-79d4a6beeb2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3e09b88-62c8-4064-bd21-7177464c47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1f8272e-1c07-4701-ad62-e35e9bac25b2"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55a5cf1-4c93-4d2d-8c6a-79d4a6beeb20"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79de0a3-d782-45d6-9c64-2ec0b3f49ede}" ma:internalName="TaxCatchAll" ma:showField="CatchAllData" ma:web="e55a5cf1-4c93-4d2d-8c6a-79d4a6beeb2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1055A9A-B3E4-4105-8732-9DAA759D3D7F}">
  <ds:schemaRefs>
    <ds:schemaRef ds:uri="http://schemas.microsoft.com/office/2006/metadata/properties"/>
    <ds:schemaRef ds:uri="http://schemas.microsoft.com/office/infopath/2007/PartnerControls"/>
    <ds:schemaRef ds:uri="e55a5cf1-4c93-4d2d-8c6a-79d4a6beeb20"/>
    <ds:schemaRef ds:uri="03e09b88-62c8-4064-bd21-7177464c479f"/>
  </ds:schemaRefs>
</ds:datastoreItem>
</file>

<file path=customXml/itemProps2.xml><?xml version="1.0" encoding="utf-8"?>
<ds:datastoreItem xmlns:ds="http://schemas.openxmlformats.org/officeDocument/2006/customXml" ds:itemID="{7124943C-CBEE-4E77-BDBC-86B2571D62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3e09b88-62c8-4064-bd21-7177464c479f"/>
    <ds:schemaRef ds:uri="e55a5cf1-4c93-4d2d-8c6a-79d4a6beeb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5968EFC-9F98-4840-A340-9C88F11FA8E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58</TotalTime>
  <Words>622</Words>
  <Application>Microsoft Office PowerPoint</Application>
  <PresentationFormat>A4 Paper (210x297 mm)</PresentationFormat>
  <Paragraphs>38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John Swaite</dc:creator>
  <cp:lastModifiedBy>John Swaite</cp:lastModifiedBy>
  <cp:revision>76</cp:revision>
  <dcterms:created xsi:type="dcterms:W3CDTF">2026-09-08T15:06:28Z</dcterms:created>
  <dcterms:modified xsi:type="dcterms:W3CDTF">2026-09-11T07:01:16Z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0x010100606B2605C2A9324F96BBA426373764F8</vt:lpwstr>
  </property>
  <property fmtid="{D5CDD505-2E9C-101B-9397-08002B2CF9AE}" pid="3" name="_SourceUrl">
    <vt:lpwstr/>
  </property>
  <property fmtid="{D5CDD505-2E9C-101B-9397-08002B2CF9AE}" pid="4" name="_SharedFileIndex">
    <vt:lpwstr/>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y fmtid="{D5CDD505-2E9C-101B-9397-08002B2CF9AE}" pid="8" name="MediaServiceImageTags">
    <vt:lpwstr/>
  </property>
</Properties>
</file>